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3" r:id="rId2"/>
    <p:sldId id="564" r:id="rId3"/>
    <p:sldId id="1483" r:id="rId4"/>
    <p:sldId id="1482" r:id="rId5"/>
    <p:sldId id="1484" r:id="rId6"/>
    <p:sldId id="1457" r:id="rId7"/>
    <p:sldId id="1456" r:id="rId8"/>
    <p:sldId id="1459" r:id="rId9"/>
    <p:sldId id="1458" r:id="rId10"/>
    <p:sldId id="517" r:id="rId11"/>
  </p:sldIdLst>
  <p:sldSz cx="9144000" cy="6858000" type="screen4x3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9900"/>
    <a:srgbClr val="006600"/>
    <a:srgbClr val="33CC33"/>
    <a:srgbClr val="FF33CC"/>
    <a:srgbClr val="6C006C"/>
    <a:srgbClr val="66FF33"/>
    <a:srgbClr val="00823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11" autoAdjust="0"/>
    <p:restoredTop sz="92913" autoAdjust="0"/>
  </p:normalViewPr>
  <p:slideViewPr>
    <p:cSldViewPr>
      <p:cViewPr varScale="1">
        <p:scale>
          <a:sx n="82" d="100"/>
          <a:sy n="82" d="100"/>
        </p:scale>
        <p:origin x="10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2" cy="501496"/>
          </a:xfrm>
          <a:prstGeom prst="rect">
            <a:avLst/>
          </a:prstGeom>
        </p:spPr>
        <p:txBody>
          <a:bodyPr vert="horz" lIns="92430" tIns="46214" rIns="92430" bIns="462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2" cy="501496"/>
          </a:xfrm>
          <a:prstGeom prst="rect">
            <a:avLst/>
          </a:prstGeom>
        </p:spPr>
        <p:txBody>
          <a:bodyPr vert="horz" lIns="92430" tIns="46214" rIns="92430" bIns="46214" rtlCol="0"/>
          <a:lstStyle>
            <a:lvl1pPr algn="r">
              <a:defRPr sz="1200"/>
            </a:lvl1pPr>
          </a:lstStyle>
          <a:p>
            <a:fld id="{2D268F07-0960-4CEE-AF31-265300A81EFE}" type="datetimeFigureOut">
              <a:rPr lang="ko-KR" altLang="en-US" smtClean="0"/>
              <a:pPr/>
              <a:t>2023-02-23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5616"/>
            <a:ext cx="2985622" cy="501495"/>
          </a:xfrm>
          <a:prstGeom prst="rect">
            <a:avLst/>
          </a:prstGeom>
        </p:spPr>
        <p:txBody>
          <a:bodyPr vert="horz" lIns="92430" tIns="46214" rIns="92430" bIns="462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0934" y="9515616"/>
            <a:ext cx="2985622" cy="501495"/>
          </a:xfrm>
          <a:prstGeom prst="rect">
            <a:avLst/>
          </a:prstGeom>
        </p:spPr>
        <p:txBody>
          <a:bodyPr vert="horz" lIns="92430" tIns="46214" rIns="92430" bIns="46214" rtlCol="0" anchor="b"/>
          <a:lstStyle>
            <a:lvl1pPr algn="r">
              <a:defRPr sz="1200"/>
            </a:lvl1pPr>
          </a:lstStyle>
          <a:p>
            <a:fld id="{31BCD905-7D18-4E6F-9EB1-3F86E6A7D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35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2" cy="501496"/>
          </a:xfrm>
          <a:prstGeom prst="rect">
            <a:avLst/>
          </a:prstGeom>
        </p:spPr>
        <p:txBody>
          <a:bodyPr vert="horz" lIns="92430" tIns="46214" rIns="92430" bIns="462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2" cy="501496"/>
          </a:xfrm>
          <a:prstGeom prst="rect">
            <a:avLst/>
          </a:prstGeom>
        </p:spPr>
        <p:txBody>
          <a:bodyPr vert="horz" lIns="92430" tIns="46214" rIns="92430" bIns="46214" rtlCol="0"/>
          <a:lstStyle>
            <a:lvl1pPr algn="r">
              <a:defRPr sz="1200"/>
            </a:lvl1pPr>
          </a:lstStyle>
          <a:p>
            <a:fld id="{CDFB4332-1685-4DC2-A10A-356425FC6CAC}" type="datetimeFigureOut">
              <a:rPr lang="ko-KR" altLang="en-US" smtClean="0"/>
              <a:pPr/>
              <a:t>2023-02-23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0" tIns="46214" rIns="92430" bIns="462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496" y="4758609"/>
            <a:ext cx="5511174" cy="4508661"/>
          </a:xfrm>
          <a:prstGeom prst="rect">
            <a:avLst/>
          </a:prstGeom>
        </p:spPr>
        <p:txBody>
          <a:bodyPr vert="horz" lIns="92430" tIns="46214" rIns="92430" bIns="4621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5616"/>
            <a:ext cx="2985622" cy="501495"/>
          </a:xfrm>
          <a:prstGeom prst="rect">
            <a:avLst/>
          </a:prstGeom>
        </p:spPr>
        <p:txBody>
          <a:bodyPr vert="horz" lIns="92430" tIns="46214" rIns="92430" bIns="462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0934" y="9515616"/>
            <a:ext cx="2985622" cy="501495"/>
          </a:xfrm>
          <a:prstGeom prst="rect">
            <a:avLst/>
          </a:prstGeom>
        </p:spPr>
        <p:txBody>
          <a:bodyPr vert="horz" lIns="92430" tIns="46214" rIns="92430" bIns="46214" rtlCol="0" anchor="b"/>
          <a:lstStyle>
            <a:lvl1pPr algn="r">
              <a:defRPr sz="1200"/>
            </a:lvl1pPr>
          </a:lstStyle>
          <a:p>
            <a:fld id="{BB3AE4B8-0C29-43C3-A36E-81E928AB67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10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673424"/>
            <a:ext cx="255577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C50B-44A1-4B51-A7D3-A2DA69D00D22}" type="datetimeFigureOut">
              <a:rPr lang="ko-KR" altLang="en-US" smtClean="0"/>
              <a:pPr/>
              <a:t>2023-02-23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048-CC36-4962-B782-36480D22F1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403648" y="1699822"/>
            <a:ext cx="6848948" cy="40324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 idx="4294967295"/>
          </p:nvPr>
        </p:nvSpPr>
        <p:spPr>
          <a:xfrm>
            <a:off x="2163826" y="3429000"/>
            <a:ext cx="5328592" cy="1442879"/>
          </a:xfrm>
        </p:spPr>
        <p:txBody>
          <a:bodyPr>
            <a:noAutofit/>
          </a:bodyPr>
          <a:lstStyle/>
          <a:p>
            <a:r>
              <a:rPr lang="ko-KR" alt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홍매화</a:t>
            </a:r>
            <a:endParaRPr lang="ko-KR" altLang="en-US" sz="115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1035" y="1050017"/>
            <a:ext cx="3029139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>
                <a:solidFill>
                  <a:schemeClr val="accent6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인지 미술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C05083C-D546-44D7-AF4A-4E3F455E859E}"/>
              </a:ext>
            </a:extLst>
          </p:cNvPr>
          <p:cNvSpPr/>
          <p:nvPr/>
        </p:nvSpPr>
        <p:spPr>
          <a:xfrm>
            <a:off x="2163826" y="2418169"/>
            <a:ext cx="3358958" cy="930717"/>
          </a:xfrm>
          <a:prstGeom prst="rect">
            <a:avLst/>
          </a:prstGeom>
        </p:spPr>
        <p:txBody>
          <a:bodyPr wrap="none" lIns="98755" tIns="49378" rIns="98755" bIns="49378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5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5400" dirty="0" err="1">
                <a:solidFill>
                  <a:srgbClr val="00B0F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</a:t>
            </a:r>
            <a:r>
              <a:rPr lang="ko-KR" altLang="en-US" sz="5400" dirty="0" err="1">
                <a:solidFill>
                  <a:srgbClr val="FFC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터</a:t>
            </a:r>
            <a:r>
              <a:rPr lang="ko-KR" altLang="en-US" sz="5400" dirty="0" err="1">
                <a:solidFill>
                  <a:schemeClr val="accent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치</a:t>
            </a:r>
            <a:r>
              <a:rPr lang="ko-KR" altLang="en-US" sz="5400" dirty="0">
                <a:solidFill>
                  <a:schemeClr val="accent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활용</a:t>
            </a:r>
            <a:endParaRPr lang="ko-KR" altLang="en-US" sz="4400" dirty="0">
              <a:solidFill>
                <a:schemeClr val="tx2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819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51" y="179929"/>
            <a:ext cx="416652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홍매화</a:t>
            </a:r>
            <a:r>
              <a:rPr lang="ko-KR" alt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ko-KR" alt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물터치</a:t>
            </a:r>
            <a:r>
              <a:rPr lang="ko-KR" alt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그리기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80C20E8-4232-434E-954C-5199DBBD645B}"/>
              </a:ext>
            </a:extLst>
          </p:cNvPr>
          <p:cNvGrpSpPr/>
          <p:nvPr/>
        </p:nvGrpSpPr>
        <p:grpSpPr>
          <a:xfrm>
            <a:off x="467544" y="1052736"/>
            <a:ext cx="8439221" cy="5392628"/>
            <a:chOff x="165227" y="988700"/>
            <a:chExt cx="4823133" cy="330439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46F9A3C-57E4-4B34-B71B-8436CC9ADF9B}"/>
                </a:ext>
              </a:extLst>
            </p:cNvPr>
            <p:cNvSpPr/>
            <p:nvPr/>
          </p:nvSpPr>
          <p:spPr>
            <a:xfrm rot="16200000">
              <a:off x="924596" y="229331"/>
              <a:ext cx="3304396" cy="482313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8755" tIns="49378" rIns="98755" bIns="49378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endParaRPr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C7575148-96DE-4C18-8825-32C30B5546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3" t="31845" r="45971" b="12772"/>
            <a:stretch/>
          </p:blipFill>
          <p:spPr bwMode="auto">
            <a:xfrm rot="16200000">
              <a:off x="1049856" y="374883"/>
              <a:ext cx="3053876" cy="4532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79F260-1DD7-4A8B-ADEF-0508FD864839}"/>
              </a:ext>
            </a:extLst>
          </p:cNvPr>
          <p:cNvGrpSpPr/>
          <p:nvPr/>
        </p:nvGrpSpPr>
        <p:grpSpPr>
          <a:xfrm>
            <a:off x="467544" y="1052736"/>
            <a:ext cx="8439221" cy="5392628"/>
            <a:chOff x="3563887" y="4418357"/>
            <a:chExt cx="4823133" cy="3304396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3F86DC1-659C-4694-AFF3-EF81A21970E7}"/>
                </a:ext>
              </a:extLst>
            </p:cNvPr>
            <p:cNvSpPr/>
            <p:nvPr/>
          </p:nvSpPr>
          <p:spPr>
            <a:xfrm rot="16200000">
              <a:off x="4323256" y="3658988"/>
              <a:ext cx="3304396" cy="482313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8755" tIns="49378" rIns="98755" bIns="49378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779B01B-8B6E-4756-A43B-3192D3EE4A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14" t="20798" r="45868" b="23279"/>
            <a:stretch/>
          </p:blipFill>
          <p:spPr bwMode="auto">
            <a:xfrm rot="16200000">
              <a:off x="4427281" y="3766298"/>
              <a:ext cx="3096345" cy="4608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6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6511"/>
            <a:ext cx="472116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색과 동작을 기억 하세요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491880" y="3915408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dirty="0">
                <a:solidFill>
                  <a:srgbClr val="FF0000"/>
                </a:solidFill>
              </a:rPr>
              <a:t>오른손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31063" y="391540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dirty="0">
                <a:solidFill>
                  <a:srgbClr val="0000FF"/>
                </a:solidFill>
              </a:rPr>
              <a:t>왼손</a:t>
            </a:r>
            <a:endParaRPr lang="ko-KR" altLang="en-US" sz="4800" dirty="0">
              <a:solidFill>
                <a:srgbClr val="0000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16271" y="3921571"/>
            <a:ext cx="1424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 err="1">
                <a:solidFill>
                  <a:srgbClr val="00B0F0"/>
                </a:solidFill>
              </a:rPr>
              <a:t>두손</a:t>
            </a:r>
            <a:endParaRPr lang="ko-KR" altLang="en-US" sz="4800" b="1" dirty="0">
              <a:solidFill>
                <a:srgbClr val="00B0F0"/>
              </a:solidFill>
            </a:endParaRPr>
          </a:p>
        </p:txBody>
      </p:sp>
      <p:sp>
        <p:nvSpPr>
          <p:cNvPr id="5" name="하트 4"/>
          <p:cNvSpPr/>
          <p:nvPr/>
        </p:nvSpPr>
        <p:spPr>
          <a:xfrm>
            <a:off x="2144970" y="2412628"/>
            <a:ext cx="1132612" cy="1025971"/>
          </a:xfrm>
          <a:prstGeom prst="hear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하트 11"/>
          <p:cNvSpPr/>
          <p:nvPr/>
        </p:nvSpPr>
        <p:spPr>
          <a:xfrm>
            <a:off x="3880458" y="2491626"/>
            <a:ext cx="1132612" cy="102597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하트 12"/>
          <p:cNvSpPr/>
          <p:nvPr/>
        </p:nvSpPr>
        <p:spPr>
          <a:xfrm>
            <a:off x="5796136" y="2204864"/>
            <a:ext cx="1449180" cy="1312733"/>
          </a:xfrm>
          <a:prstGeom prst="hear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36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A1369-D1EC-4AD3-9EBD-8C606D8CE982}"/>
              </a:ext>
            </a:extLst>
          </p:cNvPr>
          <p:cNvSpPr txBox="1"/>
          <p:nvPr/>
        </p:nvSpPr>
        <p:spPr>
          <a:xfrm>
            <a:off x="251520" y="176511"/>
            <a:ext cx="59522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색을 기억해서 동작을 해보세요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498DC25-5943-46F0-A97A-7CFF43F755B2}"/>
              </a:ext>
            </a:extLst>
          </p:cNvPr>
          <p:cNvSpPr/>
          <p:nvPr/>
        </p:nvSpPr>
        <p:spPr>
          <a:xfrm>
            <a:off x="3527884" y="1563417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빨강</a:t>
            </a:r>
            <a:endParaRPr lang="ko-KR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0D2AA2A-94A5-40B7-88E1-AA4011EEDF89}"/>
              </a:ext>
            </a:extLst>
          </p:cNvPr>
          <p:cNvSpPr/>
          <p:nvPr/>
        </p:nvSpPr>
        <p:spPr>
          <a:xfrm>
            <a:off x="1259632" y="1585566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파랑</a:t>
            </a:r>
            <a:endParaRPr lang="ko-KR" alt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B641B0D-4284-4540-A067-C05D8418ED68}"/>
              </a:ext>
            </a:extLst>
          </p:cNvPr>
          <p:cNvSpPr/>
          <p:nvPr/>
        </p:nvSpPr>
        <p:spPr>
          <a:xfrm>
            <a:off x="5796136" y="157558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</a:t>
            </a:r>
            <a:endParaRPr lang="ko-KR" alt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30FD3C5-9446-4409-B511-E9F9E68E97C7}"/>
              </a:ext>
            </a:extLst>
          </p:cNvPr>
          <p:cNvSpPr/>
          <p:nvPr/>
        </p:nvSpPr>
        <p:spPr>
          <a:xfrm>
            <a:off x="1310574" y="2726337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빨강</a:t>
            </a:r>
            <a:endParaRPr lang="ko-KR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04ADCB7-1148-4F64-8510-A0A23B9ABA81}"/>
              </a:ext>
            </a:extLst>
          </p:cNvPr>
          <p:cNvSpPr/>
          <p:nvPr/>
        </p:nvSpPr>
        <p:spPr>
          <a:xfrm>
            <a:off x="5796136" y="2678871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파랑</a:t>
            </a:r>
            <a:endParaRPr lang="ko-KR" alt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A448AD2-3020-4D62-9B94-596A4A16FF37}"/>
              </a:ext>
            </a:extLst>
          </p:cNvPr>
          <p:cNvSpPr/>
          <p:nvPr/>
        </p:nvSpPr>
        <p:spPr>
          <a:xfrm>
            <a:off x="3494416" y="2678871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</a:t>
            </a:r>
            <a:endParaRPr lang="ko-KR" alt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93EB666-B78A-4FC3-B559-70DC891D50AD}"/>
              </a:ext>
            </a:extLst>
          </p:cNvPr>
          <p:cNvSpPr/>
          <p:nvPr/>
        </p:nvSpPr>
        <p:spPr>
          <a:xfrm>
            <a:off x="5858612" y="390958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빨강</a:t>
            </a:r>
            <a:endParaRPr lang="ko-KR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22F135A-301E-4530-8DBE-F048E2B2CD9D}"/>
              </a:ext>
            </a:extLst>
          </p:cNvPr>
          <p:cNvSpPr/>
          <p:nvPr/>
        </p:nvSpPr>
        <p:spPr>
          <a:xfrm>
            <a:off x="3559122" y="390958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파랑</a:t>
            </a:r>
            <a:endParaRPr lang="ko-KR" alt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14CEAB0-A228-4D7C-A6DF-FA18BDA902C1}"/>
              </a:ext>
            </a:extLst>
          </p:cNvPr>
          <p:cNvSpPr/>
          <p:nvPr/>
        </p:nvSpPr>
        <p:spPr>
          <a:xfrm>
            <a:off x="1259632" y="3867108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</a:t>
            </a:r>
            <a:endParaRPr lang="ko-KR" alt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9D5FBA5-116B-483F-ABEE-E1FE6DB959D0}"/>
              </a:ext>
            </a:extLst>
          </p:cNvPr>
          <p:cNvSpPr/>
          <p:nvPr/>
        </p:nvSpPr>
        <p:spPr>
          <a:xfrm>
            <a:off x="3564948" y="5113635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빨강</a:t>
            </a:r>
            <a:endParaRPr lang="ko-KR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50D9F79-6439-4394-BE14-06B876D3FDCC}"/>
              </a:ext>
            </a:extLst>
          </p:cNvPr>
          <p:cNvSpPr/>
          <p:nvPr/>
        </p:nvSpPr>
        <p:spPr>
          <a:xfrm>
            <a:off x="1358710" y="5113635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파랑</a:t>
            </a:r>
            <a:endParaRPr lang="ko-KR" alt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9D63E5F-C792-4149-B527-AFD4C4C54726}"/>
              </a:ext>
            </a:extLst>
          </p:cNvPr>
          <p:cNvSpPr/>
          <p:nvPr/>
        </p:nvSpPr>
        <p:spPr>
          <a:xfrm>
            <a:off x="5796136" y="5113635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</a:t>
            </a:r>
            <a:endParaRPr lang="ko-KR" alt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2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12C62-09D9-4314-B2B9-54E472BC8B30}"/>
              </a:ext>
            </a:extLst>
          </p:cNvPr>
          <p:cNvSpPr txBox="1"/>
          <p:nvPr/>
        </p:nvSpPr>
        <p:spPr>
          <a:xfrm>
            <a:off x="251520" y="176511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청포도 사랑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C02B700-1DE6-4E0C-8C32-88A8E5252A5C}"/>
              </a:ext>
            </a:extLst>
          </p:cNvPr>
          <p:cNvSpPr/>
          <p:nvPr/>
        </p:nvSpPr>
        <p:spPr>
          <a:xfrm>
            <a:off x="395536" y="1052736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600" b="1" dirty="0"/>
              <a:t>파랑새 </a:t>
            </a:r>
            <a:r>
              <a:rPr lang="ko-KR" altLang="en-US" sz="2600" b="1" dirty="0">
                <a:solidFill>
                  <a:srgbClr val="0000FF"/>
                </a:solidFill>
              </a:rPr>
              <a:t>노래하는</a:t>
            </a:r>
            <a:r>
              <a:rPr lang="ko-KR" altLang="en-US" sz="2600" b="1" dirty="0"/>
              <a:t> 청포도 넝쿨</a:t>
            </a:r>
            <a:r>
              <a:rPr lang="ko-KR" altLang="en-US" sz="2600" b="1" dirty="0">
                <a:solidFill>
                  <a:srgbClr val="FF0000"/>
                </a:solidFill>
              </a:rPr>
              <a:t>아래로</a:t>
            </a:r>
            <a:br>
              <a:rPr lang="ko-KR" altLang="en-US" sz="2600" b="1" dirty="0"/>
            </a:br>
            <a:r>
              <a:rPr lang="ko-KR" altLang="en-US" sz="2600" b="1" dirty="0"/>
              <a:t>어여쁜 </a:t>
            </a:r>
            <a:r>
              <a:rPr lang="ko-KR" altLang="en-US" sz="2600" b="1" dirty="0">
                <a:solidFill>
                  <a:srgbClr val="00B0F0"/>
                </a:solidFill>
              </a:rPr>
              <a:t>아가씨여</a:t>
            </a:r>
            <a:r>
              <a:rPr lang="ko-KR" altLang="en-US" sz="2600" b="1" dirty="0">
                <a:solidFill>
                  <a:srgbClr val="00B050"/>
                </a:solidFill>
              </a:rPr>
              <a:t> </a:t>
            </a:r>
            <a:r>
              <a:rPr lang="ko-KR" altLang="en-US" sz="2600" b="1" dirty="0"/>
              <a:t>손잡고 </a:t>
            </a:r>
            <a:r>
              <a:rPr lang="ko-KR" altLang="en-US" sz="2600" b="1" dirty="0" err="1">
                <a:solidFill>
                  <a:srgbClr val="FF0000"/>
                </a:solidFill>
              </a:rPr>
              <a:t>가잔다</a:t>
            </a:r>
            <a:br>
              <a:rPr lang="ko-KR" altLang="en-US" sz="2600" b="1" dirty="0"/>
            </a:br>
            <a:r>
              <a:rPr lang="ko-KR" altLang="en-US" sz="2600" b="1" dirty="0" err="1"/>
              <a:t>그윽히</a:t>
            </a:r>
            <a:r>
              <a:rPr lang="ko-KR" altLang="en-US" sz="2600" b="1" dirty="0"/>
              <a:t> 풍겨주는 </a:t>
            </a:r>
            <a:r>
              <a:rPr lang="ko-KR" altLang="en-US" sz="2600" b="1" dirty="0">
                <a:solidFill>
                  <a:srgbClr val="00B0F0"/>
                </a:solidFill>
              </a:rPr>
              <a:t>포도향기</a:t>
            </a:r>
            <a:r>
              <a:rPr lang="ko-KR" altLang="en-US" sz="2600" b="1" dirty="0"/>
              <a:t> 달콤한 첫사랑의 </a:t>
            </a:r>
            <a:r>
              <a:rPr lang="ko-KR" altLang="en-US" sz="2600" b="1" dirty="0">
                <a:solidFill>
                  <a:srgbClr val="FF0000"/>
                </a:solidFill>
              </a:rPr>
              <a:t>향기</a:t>
            </a:r>
            <a:br>
              <a:rPr lang="ko-KR" altLang="en-US" sz="2600" b="1" dirty="0"/>
            </a:br>
            <a:r>
              <a:rPr lang="ko-KR" altLang="en-US" sz="2600" b="1" dirty="0"/>
              <a:t>그대와 단 둘이서 </a:t>
            </a:r>
            <a:r>
              <a:rPr lang="ko-KR" altLang="en-US" sz="2600" b="1" dirty="0">
                <a:solidFill>
                  <a:srgbClr val="0000FF"/>
                </a:solidFill>
              </a:rPr>
              <a:t>속삭이면</a:t>
            </a:r>
            <a:r>
              <a:rPr lang="ko-KR" altLang="en-US" sz="2600" b="1" dirty="0"/>
              <a:t> 바람은 산들바람 </a:t>
            </a:r>
            <a:r>
              <a:rPr lang="ko-KR" altLang="en-US" sz="2600" b="1" dirty="0">
                <a:solidFill>
                  <a:srgbClr val="00B0F0"/>
                </a:solidFill>
              </a:rPr>
              <a:t>불어준다네</a:t>
            </a:r>
            <a:br>
              <a:rPr lang="ko-KR" altLang="en-US" sz="2600" b="1" dirty="0"/>
            </a:br>
            <a:r>
              <a:rPr lang="ko-KR" altLang="en-US" sz="2600" b="1" dirty="0"/>
              <a:t>파랑새 </a:t>
            </a:r>
            <a:r>
              <a:rPr lang="ko-KR" altLang="en-US" sz="2600" b="1" dirty="0">
                <a:solidFill>
                  <a:srgbClr val="FF0000"/>
                </a:solidFill>
              </a:rPr>
              <a:t>노래하는</a:t>
            </a:r>
            <a:r>
              <a:rPr lang="ko-KR" altLang="en-US" sz="2600" b="1" dirty="0"/>
              <a:t> 청포도 넝쿨</a:t>
            </a:r>
            <a:r>
              <a:rPr lang="ko-KR" altLang="en-US" sz="2600" b="1" dirty="0">
                <a:solidFill>
                  <a:srgbClr val="00B0F0"/>
                </a:solidFill>
              </a:rPr>
              <a:t>아래로</a:t>
            </a:r>
            <a:br>
              <a:rPr lang="ko-KR" altLang="en-US" sz="2600" b="1" dirty="0"/>
            </a:br>
            <a:r>
              <a:rPr lang="ko-KR" altLang="en-US" sz="2600" b="1" dirty="0"/>
              <a:t>그대와 </a:t>
            </a:r>
            <a:r>
              <a:rPr lang="ko-KR" altLang="en-US" sz="2600" b="1" dirty="0" err="1">
                <a:solidFill>
                  <a:srgbClr val="FF0000"/>
                </a:solidFill>
              </a:rPr>
              <a:t>단둘이서</a:t>
            </a:r>
            <a:r>
              <a:rPr lang="ko-KR" altLang="en-US" sz="2600" b="1" dirty="0"/>
              <a:t> 오늘도 맺어보는 </a:t>
            </a:r>
            <a:r>
              <a:rPr lang="ko-KR" altLang="en-US" sz="2600" b="1" dirty="0">
                <a:solidFill>
                  <a:srgbClr val="0000FF"/>
                </a:solidFill>
              </a:rPr>
              <a:t>청포도</a:t>
            </a:r>
            <a:r>
              <a:rPr lang="ko-KR" altLang="en-US" sz="2600" b="1" dirty="0">
                <a:solidFill>
                  <a:srgbClr val="FF0000"/>
                </a:solidFill>
              </a:rPr>
              <a:t>사랑</a:t>
            </a:r>
            <a:br>
              <a:rPr lang="ko-KR" altLang="en-US" sz="2600" b="1" dirty="0"/>
            </a:br>
            <a:br>
              <a:rPr lang="en-US" altLang="ko-KR" sz="2600" b="1" dirty="0"/>
            </a:br>
            <a:r>
              <a:rPr lang="ko-KR" altLang="en-US" sz="2600" b="1" dirty="0"/>
              <a:t>파랑새 </a:t>
            </a:r>
            <a:r>
              <a:rPr lang="ko-KR" altLang="en-US" sz="2600" b="1" dirty="0">
                <a:solidFill>
                  <a:srgbClr val="FF0000"/>
                </a:solidFill>
              </a:rPr>
              <a:t>노래하는</a:t>
            </a:r>
            <a:r>
              <a:rPr lang="ko-KR" altLang="en-US" sz="2600" b="1" dirty="0"/>
              <a:t> 청포도 넝쿨</a:t>
            </a:r>
            <a:r>
              <a:rPr lang="ko-KR" altLang="en-US" sz="2600" b="1" dirty="0">
                <a:solidFill>
                  <a:srgbClr val="0000FF"/>
                </a:solidFill>
              </a:rPr>
              <a:t>아래로</a:t>
            </a:r>
            <a:br>
              <a:rPr lang="ko-KR" altLang="en-US" sz="2600" b="1" dirty="0"/>
            </a:br>
            <a:r>
              <a:rPr lang="ko-KR" altLang="en-US" sz="2600" b="1" dirty="0"/>
              <a:t>어여쁜 </a:t>
            </a:r>
            <a:r>
              <a:rPr lang="ko-KR" altLang="en-US" sz="2600" b="1" dirty="0">
                <a:solidFill>
                  <a:srgbClr val="00B0F0"/>
                </a:solidFill>
              </a:rPr>
              <a:t>아가씨여</a:t>
            </a:r>
            <a:r>
              <a:rPr lang="ko-KR" altLang="en-US" sz="2600" b="1" dirty="0"/>
              <a:t> 손잡고 </a:t>
            </a:r>
            <a:r>
              <a:rPr lang="ko-KR" altLang="en-US" sz="2600" b="1" dirty="0" err="1">
                <a:solidFill>
                  <a:srgbClr val="0000FF"/>
                </a:solidFill>
              </a:rPr>
              <a:t>가잔다</a:t>
            </a:r>
            <a:br>
              <a:rPr lang="ko-KR" altLang="en-US" sz="2600" b="1" dirty="0"/>
            </a:br>
            <a:r>
              <a:rPr lang="ko-KR" altLang="en-US" sz="2600" b="1" dirty="0"/>
              <a:t>파랗게 익어가는 </a:t>
            </a:r>
            <a:r>
              <a:rPr lang="ko-KR" altLang="en-US" sz="2600" b="1" dirty="0">
                <a:solidFill>
                  <a:srgbClr val="00B0F0"/>
                </a:solidFill>
              </a:rPr>
              <a:t>포도열매</a:t>
            </a:r>
            <a:r>
              <a:rPr lang="ko-KR" altLang="en-US" sz="2600" b="1" dirty="0"/>
              <a:t> 청춘이 물어 익은 </a:t>
            </a:r>
            <a:r>
              <a:rPr lang="ko-KR" altLang="en-US" sz="2600" b="1" dirty="0">
                <a:solidFill>
                  <a:srgbClr val="FF0000"/>
                </a:solidFill>
              </a:rPr>
              <a:t>열매</a:t>
            </a:r>
            <a:br>
              <a:rPr lang="ko-KR" altLang="en-US" sz="2600" b="1" dirty="0"/>
            </a:br>
            <a:r>
              <a:rPr lang="ko-KR" altLang="en-US" sz="2600" b="1" dirty="0"/>
              <a:t>희망은 하늘높이 </a:t>
            </a:r>
            <a:r>
              <a:rPr lang="ko-KR" altLang="en-US" sz="2600" b="1" dirty="0">
                <a:solidFill>
                  <a:srgbClr val="00B0F0"/>
                </a:solidFill>
              </a:rPr>
              <a:t>피워지게 </a:t>
            </a:r>
            <a:r>
              <a:rPr lang="ko-KR" altLang="en-US" sz="2600" b="1" dirty="0"/>
              <a:t>구름은 </a:t>
            </a:r>
            <a:r>
              <a:rPr lang="ko-KR" altLang="en-US" sz="2600" b="1" dirty="0" err="1"/>
              <a:t>꿈을실고</a:t>
            </a:r>
            <a:r>
              <a:rPr lang="ko-KR" altLang="en-US" sz="2600" b="1" dirty="0"/>
              <a:t> </a:t>
            </a:r>
            <a:r>
              <a:rPr lang="ko-KR" altLang="en-US" sz="2600" b="1" dirty="0">
                <a:solidFill>
                  <a:srgbClr val="0000FF"/>
                </a:solidFill>
              </a:rPr>
              <a:t>두둥실 떴네</a:t>
            </a:r>
            <a:br>
              <a:rPr lang="ko-KR" altLang="en-US" sz="2600" b="1" dirty="0"/>
            </a:br>
            <a:r>
              <a:rPr lang="ko-KR" altLang="en-US" sz="2600" b="1" dirty="0"/>
              <a:t>파랑새 </a:t>
            </a:r>
            <a:r>
              <a:rPr lang="ko-KR" altLang="en-US" sz="2600" b="1" dirty="0">
                <a:solidFill>
                  <a:srgbClr val="00B0F0"/>
                </a:solidFill>
              </a:rPr>
              <a:t>노래하는</a:t>
            </a:r>
            <a:r>
              <a:rPr lang="ko-KR" altLang="en-US" sz="2600" b="1" dirty="0"/>
              <a:t> 청포도 넝쿨</a:t>
            </a:r>
            <a:r>
              <a:rPr lang="ko-KR" altLang="en-US" sz="2600" b="1" dirty="0">
                <a:solidFill>
                  <a:srgbClr val="0000FF"/>
                </a:solidFill>
              </a:rPr>
              <a:t>아래로</a:t>
            </a:r>
            <a:br>
              <a:rPr lang="ko-KR" altLang="en-US" sz="2600" b="1" dirty="0"/>
            </a:br>
            <a:r>
              <a:rPr lang="ko-KR" altLang="en-US" sz="2600" b="1" dirty="0"/>
              <a:t>그대와 </a:t>
            </a:r>
            <a:r>
              <a:rPr lang="ko-KR" altLang="en-US" sz="2600" b="1" dirty="0" err="1">
                <a:solidFill>
                  <a:srgbClr val="FF0000"/>
                </a:solidFill>
              </a:rPr>
              <a:t>단둘이서</a:t>
            </a:r>
            <a:r>
              <a:rPr lang="ko-KR" altLang="en-US" sz="2600" b="1" dirty="0"/>
              <a:t> 오늘도 맺어보는 </a:t>
            </a:r>
            <a:r>
              <a:rPr lang="ko-KR" altLang="en-US" sz="2600" b="1" dirty="0">
                <a:solidFill>
                  <a:srgbClr val="0000FF"/>
                </a:solidFill>
              </a:rPr>
              <a:t>청포도</a:t>
            </a:r>
            <a:r>
              <a:rPr lang="ko-KR" altLang="en-US" sz="2600" b="1" dirty="0">
                <a:solidFill>
                  <a:srgbClr val="FF0000"/>
                </a:solidFill>
              </a:rPr>
              <a:t>사랑</a:t>
            </a:r>
          </a:p>
        </p:txBody>
      </p:sp>
    </p:spTree>
    <p:extLst>
      <p:ext uri="{BB962C8B-B14F-4D97-AF65-F5344CB8AC3E}">
        <p14:creationId xmlns:p14="http://schemas.microsoft.com/office/powerpoint/2010/main" val="389893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403648" y="1699822"/>
            <a:ext cx="6848948" cy="40324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 idx="4294967295"/>
          </p:nvPr>
        </p:nvSpPr>
        <p:spPr>
          <a:xfrm>
            <a:off x="2163826" y="3429000"/>
            <a:ext cx="5328592" cy="1442879"/>
          </a:xfrm>
        </p:spPr>
        <p:txBody>
          <a:bodyPr>
            <a:noAutofit/>
          </a:bodyPr>
          <a:lstStyle/>
          <a:p>
            <a:r>
              <a:rPr lang="ko-KR" alt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주의집중력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51035" y="1050017"/>
            <a:ext cx="3029139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>
                <a:solidFill>
                  <a:schemeClr val="accent6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인지 미술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C05083C-D546-44D7-AF4A-4E3F455E859E}"/>
              </a:ext>
            </a:extLst>
          </p:cNvPr>
          <p:cNvSpPr/>
          <p:nvPr/>
        </p:nvSpPr>
        <p:spPr>
          <a:xfrm>
            <a:off x="2163826" y="2418169"/>
            <a:ext cx="3358958" cy="930717"/>
          </a:xfrm>
          <a:prstGeom prst="rect">
            <a:avLst/>
          </a:prstGeom>
        </p:spPr>
        <p:txBody>
          <a:bodyPr wrap="none" lIns="98755" tIns="49378" rIns="98755" bIns="49378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5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5400" dirty="0" err="1">
                <a:solidFill>
                  <a:srgbClr val="00B0F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</a:t>
            </a:r>
            <a:r>
              <a:rPr lang="ko-KR" altLang="en-US" sz="5400" dirty="0" err="1">
                <a:solidFill>
                  <a:srgbClr val="FFC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터</a:t>
            </a:r>
            <a:r>
              <a:rPr lang="ko-KR" altLang="en-US" sz="5400" dirty="0" err="1">
                <a:solidFill>
                  <a:schemeClr val="accent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치</a:t>
            </a:r>
            <a:r>
              <a:rPr lang="ko-KR" altLang="en-US" sz="5400" dirty="0">
                <a:solidFill>
                  <a:schemeClr val="accent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활용</a:t>
            </a:r>
            <a:endParaRPr lang="ko-KR" altLang="en-US" sz="4400" dirty="0">
              <a:solidFill>
                <a:schemeClr val="tx2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149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DA066F-1480-4696-8F5B-4C45846C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484784"/>
            <a:ext cx="1767452" cy="16110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F3CDF8C-691D-455E-99C4-0CD161B27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9" b="95283" l="2885" r="94231">
                        <a14:foregroundMark x1="7212" y1="46698" x2="7212" y2="46698"/>
                        <a14:foregroundMark x1="3365" y1="46226" x2="3365" y2="46226"/>
                        <a14:foregroundMark x1="32692" y1="14623" x2="32692" y2="14623"/>
                        <a14:foregroundMark x1="37019" y1="5660" x2="37019" y2="5660"/>
                        <a14:foregroundMark x1="94231" y1="55189" x2="94231" y2="55189"/>
                        <a14:foregroundMark x1="50962" y1="95283" x2="50962" y2="95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4619" y="-164588"/>
            <a:ext cx="1767452" cy="15812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D07B18F-73B4-40BE-B661-2334E5405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7" b="94762" l="3883" r="94175">
                        <a14:foregroundMark x1="48058" y1="6190" x2="48058" y2="6190"/>
                        <a14:foregroundMark x1="94175" y1="37143" x2="94175" y2="37143"/>
                        <a14:foregroundMark x1="93204" y1="71429" x2="93204" y2="71429"/>
                        <a14:foregroundMark x1="49029" y1="91429" x2="49029" y2="91429"/>
                        <a14:foregroundMark x1="46602" y1="95714" x2="46602" y2="95714"/>
                        <a14:foregroundMark x1="46602" y1="3333" x2="46602" y2="3333"/>
                        <a14:foregroundMark x1="3883" y1="43333" x2="3883" y2="4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63260" y="4073131"/>
            <a:ext cx="1551428" cy="158155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2FC3EE4-5D7B-4448-94B2-5AD687197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294" y="1484784"/>
            <a:ext cx="1767452" cy="161104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064E50-90B6-4F72-8AE1-1FCA5DAC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874" y="1484784"/>
            <a:ext cx="1767452" cy="161104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F5DCF5E-20B9-4188-A9D1-44138EA8D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84" y="1484784"/>
            <a:ext cx="1767452" cy="161104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0DDCF89-9AB6-4AB5-831A-AD09B970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663" y="1484784"/>
            <a:ext cx="1767452" cy="161104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09A4A8D-24E9-496D-A64E-590D61EE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5053236"/>
            <a:ext cx="1767452" cy="161104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90C55D5-3948-44EB-A7DD-624A96816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294" y="5053236"/>
            <a:ext cx="1767452" cy="161104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C398475-0146-426B-8BA5-D1BADBF67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874" y="5053236"/>
            <a:ext cx="1767452" cy="161104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AADE6A3-73A4-462F-BC7C-4790EC3BB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84" y="5053236"/>
            <a:ext cx="1767452" cy="161104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A284A5B-7963-44B3-97F8-50B8211A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663" y="5053236"/>
            <a:ext cx="1767452" cy="161104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BCB0C07-D52A-48BF-A337-F2B45915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607" y="2431658"/>
            <a:ext cx="1767452" cy="16110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0EF9D8-1D0B-4E82-831C-52E60627078D}"/>
              </a:ext>
            </a:extLst>
          </p:cNvPr>
          <p:cNvSpPr txBox="1"/>
          <p:nvPr/>
        </p:nvSpPr>
        <p:spPr>
          <a:xfrm>
            <a:off x="207351" y="179929"/>
            <a:ext cx="73132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매화 꽃 모양이 다른 것을 찾아 보세요</a:t>
            </a:r>
            <a:r>
              <a:rPr lang="en-US" altLang="ko-KR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ko-KR" altLang="en-US" sz="32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薄いピンク色の梅の花のイラスト｜無料イラスト素材 ちいさないきもの">
            <a:extLst>
              <a:ext uri="{FF2B5EF4-FFF2-40B4-BE49-F238E27FC236}">
                <a16:creationId xmlns:a16="http://schemas.microsoft.com/office/drawing/2014/main" id="{AD852077-0D06-44D9-B4AA-6456BF8B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383">
            <a:off x="5646009" y="3224148"/>
            <a:ext cx="1501181" cy="1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9861BD57-12EA-4BED-AF20-7CFCCF12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3235812"/>
            <a:ext cx="1767452" cy="1611041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872B04C-5822-4BD5-8621-8765BF225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294" y="3235812"/>
            <a:ext cx="1767452" cy="161104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9B569D10-B439-4DAB-9F37-6D32BE391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84" y="3235812"/>
            <a:ext cx="1767452" cy="161104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B2CA46CB-09CB-4498-B80D-96A09032D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663" y="3235812"/>
            <a:ext cx="1767452" cy="161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DA066F-1480-4696-8F5B-4C45846C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484784"/>
            <a:ext cx="1767452" cy="16110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F3CDF8C-691D-455E-99C4-0CD161B27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9" b="95283" l="2885" r="94231">
                        <a14:foregroundMark x1="7212" y1="46698" x2="7212" y2="46698"/>
                        <a14:foregroundMark x1="3365" y1="46226" x2="3365" y2="46226"/>
                        <a14:foregroundMark x1="32692" y1="14623" x2="32692" y2="14623"/>
                        <a14:foregroundMark x1="37019" y1="5660" x2="37019" y2="5660"/>
                        <a14:foregroundMark x1="94231" y1="55189" x2="94231" y2="55189"/>
                        <a14:foregroundMark x1="50962" y1="95283" x2="50962" y2="95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4619" y="-164588"/>
            <a:ext cx="1767452" cy="15812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D07B18F-73B4-40BE-B661-2334E5405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7" b="94762" l="3883" r="94175">
                        <a14:foregroundMark x1="48058" y1="6190" x2="48058" y2="6190"/>
                        <a14:foregroundMark x1="94175" y1="37143" x2="94175" y2="37143"/>
                        <a14:foregroundMark x1="93204" y1="71429" x2="93204" y2="71429"/>
                        <a14:foregroundMark x1="49029" y1="91429" x2="49029" y2="91429"/>
                        <a14:foregroundMark x1="46602" y1="95714" x2="46602" y2="95714"/>
                        <a14:foregroundMark x1="46602" y1="3333" x2="46602" y2="3333"/>
                        <a14:foregroundMark x1="3883" y1="43333" x2="3883" y2="4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58595" y="1499527"/>
            <a:ext cx="1551428" cy="158155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2FC3EE4-5D7B-4448-94B2-5AD687197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294" y="1484784"/>
            <a:ext cx="1767452" cy="161104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064E50-90B6-4F72-8AE1-1FCA5DAC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874" y="1484784"/>
            <a:ext cx="1767452" cy="161104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F5DCF5E-20B9-4188-A9D1-44138EA8D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84" y="1484784"/>
            <a:ext cx="1767452" cy="161104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0DDCF89-9AB6-4AB5-831A-AD09B970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663" y="1484784"/>
            <a:ext cx="1767452" cy="161104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09A4A8D-24E9-496D-A64E-590D61EE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5053236"/>
            <a:ext cx="1767452" cy="161104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90C55D5-3948-44EB-A7DD-624A96816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294" y="5053236"/>
            <a:ext cx="1767452" cy="161104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C398475-0146-426B-8BA5-D1BADBF67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874" y="5053236"/>
            <a:ext cx="1767452" cy="161104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AADE6A3-73A4-462F-BC7C-4790EC3BB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84" y="5053236"/>
            <a:ext cx="1767452" cy="161104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A284A5B-7963-44B3-97F8-50B8211A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663" y="5053236"/>
            <a:ext cx="1767452" cy="161104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2ACC631-64D2-48D8-B836-B2DCE275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3279714"/>
            <a:ext cx="1767452" cy="161104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BCB0C07-D52A-48BF-A337-F2B45915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607" y="2431658"/>
            <a:ext cx="1767452" cy="161104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0B7E402-A22F-42C7-9072-39095238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874" y="3279714"/>
            <a:ext cx="1767452" cy="161104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5B820D9-30CB-4083-AA3D-90C5A7A03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84" y="3279714"/>
            <a:ext cx="1767452" cy="161104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B253F36-02AC-4871-9A3F-572BBE96A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4" b="93204" l="7965" r="90265">
                        <a14:foregroundMark x1="8850" y1="32039" x2="8850" y2="32039"/>
                        <a14:foregroundMark x1="7965" y1="61165" x2="7965" y2="60194"/>
                        <a14:foregroundMark x1="57522" y1="91262" x2="57522" y2="91262"/>
                        <a14:foregroundMark x1="52212" y1="6796" x2="52212" y2="6796"/>
                        <a14:foregroundMark x1="91150" y1="54369" x2="91150" y2="54369"/>
                        <a14:foregroundMark x1="59292" y1="93204" x2="59292" y2="93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663" y="3279714"/>
            <a:ext cx="1767452" cy="16110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0EF9D8-1D0B-4E82-831C-52E60627078D}"/>
              </a:ext>
            </a:extLst>
          </p:cNvPr>
          <p:cNvSpPr txBox="1"/>
          <p:nvPr/>
        </p:nvSpPr>
        <p:spPr>
          <a:xfrm>
            <a:off x="207351" y="179929"/>
            <a:ext cx="73132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매화 꽃 모양이 다른 것을 찾아 보세요</a:t>
            </a:r>
            <a:r>
              <a:rPr lang="en-US" altLang="ko-KR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ko-KR" altLang="en-US" sz="32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9FB37560-0E42-4580-9C97-7EC84D3B4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88" b="93293" l="3427" r="95639">
                        <a14:foregroundMark x1="6542" y1="46341" x2="6542" y2="46341"/>
                        <a14:foregroundMark x1="3738" y1="49695" x2="3738" y2="49695"/>
                        <a14:foregroundMark x1="47040" y1="8232" x2="47040" y2="8232"/>
                        <a14:foregroundMark x1="43925" y1="5488" x2="43925" y2="5488"/>
                        <a14:foregroundMark x1="91900" y1="33232" x2="91900" y2="33232"/>
                        <a14:foregroundMark x1="95639" y1="39024" x2="95639" y2="39024"/>
                        <a14:foregroundMark x1="43614" y1="93293" x2="43614" y2="932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2609" y="3206313"/>
            <a:ext cx="1576660" cy="16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21229-13B5-4475-B940-22DA6546C5CC}"/>
              </a:ext>
            </a:extLst>
          </p:cNvPr>
          <p:cNvSpPr txBox="1"/>
          <p:nvPr/>
        </p:nvSpPr>
        <p:spPr>
          <a:xfrm>
            <a:off x="207351" y="179929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화투 이야기</a:t>
            </a:r>
          </a:p>
        </p:txBody>
      </p:sp>
      <p:pic>
        <p:nvPicPr>
          <p:cNvPr id="4" name="짝 찾는 동박새 소리 japanese white eye">
            <a:hlinkClick r:id="" action="ppaction://media"/>
            <a:extLst>
              <a:ext uri="{FF2B5EF4-FFF2-40B4-BE49-F238E27FC236}">
                <a16:creationId xmlns:a16="http://schemas.microsoft.com/office/drawing/2014/main" id="{6514A8C3-2297-4E7A-8C02-36EB59246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088" y="150111"/>
            <a:ext cx="487363" cy="4873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103FF13-D2CD-45F8-8085-BDDA04CAB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7" b="90940" l="337" r="97643">
                        <a14:foregroundMark x1="62963" y1="6711" x2="62963" y2="6711"/>
                        <a14:foregroundMark x1="55668" y1="3859" x2="55668" y2="3859"/>
                        <a14:foregroundMark x1="61841" y1="1510" x2="61841" y2="1510"/>
                        <a14:foregroundMark x1="4377" y1="74497" x2="4377" y2="74497"/>
                        <a14:foregroundMark x1="3816" y1="89094" x2="3816" y2="89094"/>
                        <a14:foregroundMark x1="337" y1="89933" x2="337" y2="89933"/>
                        <a14:foregroundMark x1="10774" y1="90940" x2="10774" y2="90940"/>
                        <a14:foregroundMark x1="16274" y1="88591" x2="16274" y2="88591"/>
                        <a14:foregroundMark x1="23906" y1="85235" x2="23906" y2="85235"/>
                        <a14:foregroundMark x1="35466" y1="81879" x2="35466" y2="81879"/>
                        <a14:foregroundMark x1="39057" y1="79698" x2="39057" y2="79698"/>
                        <a14:foregroundMark x1="53760" y1="79866" x2="53760" y2="79866"/>
                        <a14:foregroundMark x1="58474" y1="77349" x2="58474" y2="77349"/>
                        <a14:foregroundMark x1="56902" y1="77852" x2="56902" y2="77852"/>
                        <a14:foregroundMark x1="55443" y1="79027" x2="55443" y2="79027"/>
                        <a14:foregroundMark x1="50954" y1="79866" x2="50954" y2="79866"/>
                        <a14:foregroundMark x1="58586" y1="76510" x2="58586" y2="76510"/>
                        <a14:foregroundMark x1="60606" y1="74832" x2="60606" y2="74832"/>
                        <a14:foregroundMark x1="76543" y1="63591" x2="76543" y2="63591"/>
                        <a14:foregroundMark x1="84063" y1="58054" x2="84063" y2="58054"/>
                        <a14:foregroundMark x1="95286" y1="47987" x2="95286" y2="47987"/>
                        <a14:foregroundMark x1="97643" y1="45805" x2="97643" y2="45805"/>
                        <a14:foregroundMark x1="95735" y1="48658" x2="95735" y2="48658"/>
                        <a14:foregroundMark x1="97306" y1="45805" x2="97306" y2="45805"/>
                        <a14:foregroundMark x1="93827" y1="49329" x2="93827" y2="49329"/>
                        <a14:foregroundMark x1="96072" y1="46812" x2="96072" y2="46812"/>
                        <a14:foregroundMark x1="88552" y1="68960" x2="88552" y2="68960"/>
                        <a14:foregroundMark x1="84848" y1="64262" x2="84848" y2="64262"/>
                        <a14:foregroundMark x1="91695" y1="72651" x2="91695" y2="72651"/>
                        <a14:foregroundMark x1="40180" y1="78523" x2="40180" y2="78523"/>
                        <a14:foregroundMark x1="52076" y1="80705" x2="52076" y2="80705"/>
                        <a14:foregroundMark x1="56229" y1="79530" x2="56229" y2="79530"/>
                        <a14:foregroundMark x1="58249" y1="78020" x2="58249" y2="78020"/>
                        <a14:foregroundMark x1="61504" y1="74832" x2="61504" y2="74832"/>
                        <a14:foregroundMark x1="63075" y1="73826" x2="63075" y2="73826"/>
                        <a14:foregroundMark x1="60606" y1="76510" x2="60606" y2="76510"/>
                        <a14:foregroundMark x1="40741" y1="74161" x2="40741" y2="74161"/>
                        <a14:foregroundMark x1="65769" y1="2181" x2="65769" y2="2181"/>
                        <a14:foregroundMark x1="7071" y1="50000" x2="7071" y2="50000"/>
                        <a14:foregroundMark x1="48485" y1="73658" x2="48485" y2="73658"/>
                        <a14:foregroundMark x1="77217" y1="62919" x2="77217" y2="62919"/>
                        <a14:foregroundMark x1="78563" y1="61913" x2="78563" y2="61913"/>
                        <a14:foregroundMark x1="79461" y1="60738" x2="79461" y2="60738"/>
                        <a14:backgroundMark x1="1459" y1="54698" x2="1459" y2="54698"/>
                        <a14:backgroundMark x1="16274" y1="83893" x2="16274" y2="83893"/>
                        <a14:backgroundMark x1="1235" y1="58389" x2="1235" y2="58389"/>
                        <a14:backgroundMark x1="49832" y1="75336" x2="49832" y2="75336"/>
                        <a14:backgroundMark x1="50056" y1="75671" x2="50056" y2="75671"/>
                        <a14:backgroundMark x1="46577" y1="74161" x2="46577" y2="74161"/>
                        <a14:backgroundMark x1="3591" y1="63087" x2="3591" y2="63087"/>
                        <a14:backgroundMark x1="27497" y1="57047" x2="27497" y2="57047"/>
                        <a14:backgroundMark x1="45118" y1="1510" x2="45118" y2="15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5023" y="1196752"/>
            <a:ext cx="8604451" cy="532859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967281D-6C57-409F-BACB-5B0E2BC70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7" b="94366" l="3812" r="96481">
                        <a14:foregroundMark x1="7625" y1="12324" x2="7625" y2="12324"/>
                        <a14:foregroundMark x1="7038" y1="11620" x2="7038" y2="11620"/>
                        <a14:foregroundMark x1="11144" y1="12676" x2="11144" y2="12676"/>
                        <a14:foregroundMark x1="4106" y1="12676" x2="4106" y2="12676"/>
                        <a14:foregroundMark x1="6452" y1="14085" x2="6452" y2="14085"/>
                        <a14:foregroundMark x1="9971" y1="10211" x2="9971" y2="10211"/>
                        <a14:foregroundMark x1="23460" y1="12676" x2="23460" y2="12676"/>
                        <a14:foregroundMark x1="23460" y1="14789" x2="23460" y2="14789"/>
                        <a14:foregroundMark x1="27859" y1="4225" x2="27859" y2="4225"/>
                        <a14:foregroundMark x1="81818" y1="61972" x2="81818" y2="61972"/>
                        <a14:foregroundMark x1="82405" y1="59859" x2="82405" y2="59859"/>
                        <a14:foregroundMark x1="90909" y1="79577" x2="90909" y2="79577"/>
                        <a14:foregroundMark x1="95308" y1="82042" x2="95308" y2="82042"/>
                        <a14:foregroundMark x1="57185" y1="86268" x2="57185" y2="86268"/>
                        <a14:foregroundMark x1="61877" y1="75000" x2="61877" y2="75000"/>
                        <a14:foregroundMark x1="61877" y1="72887" x2="61877" y2="72887"/>
                        <a14:foregroundMark x1="62463" y1="70423" x2="62463" y2="70423"/>
                        <a14:foregroundMark x1="60411" y1="77113" x2="60411" y2="77113"/>
                        <a14:foregroundMark x1="59531" y1="82746" x2="59531" y2="82746"/>
                        <a14:foregroundMark x1="53372" y1="95070" x2="53372" y2="95070"/>
                        <a14:foregroundMark x1="57185" y1="91549" x2="57185" y2="91549"/>
                        <a14:foregroundMark x1="52493" y1="89789" x2="52493" y2="89789"/>
                        <a14:foregroundMark x1="51320" y1="89085" x2="51320" y2="89085"/>
                        <a14:foregroundMark x1="25513" y1="60211" x2="25513" y2="60211"/>
                        <a14:foregroundMark x1="22874" y1="67606" x2="22874" y2="67606"/>
                        <a14:foregroundMark x1="26686" y1="66549" x2="26686" y2="66549"/>
                        <a14:foregroundMark x1="23460" y1="61268" x2="23460" y2="61268"/>
                        <a14:foregroundMark x1="31378" y1="60915" x2="31378" y2="60915"/>
                        <a14:foregroundMark x1="24927" y1="68310" x2="24927" y2="68310"/>
                        <a14:foregroundMark x1="52199" y1="95070" x2="52199" y2="95070"/>
                        <a14:foregroundMark x1="83578" y1="60915" x2="83578" y2="60915"/>
                        <a14:foregroundMark x1="96774" y1="83803" x2="96774" y2="83803"/>
                        <a14:foregroundMark x1="5279" y1="13028" x2="5279" y2="13028"/>
                        <a14:foregroundMark x1="11437" y1="14085" x2="11437" y2="14085"/>
                        <a14:foregroundMark x1="3812" y1="11620" x2="3812" y2="11620"/>
                        <a14:backgroundMark x1="36070" y1="73239" x2="36070" y2="73239"/>
                        <a14:backgroundMark x1="37830" y1="70070" x2="37830" y2="70070"/>
                        <a14:backgroundMark x1="30792" y1="57746" x2="30792" y2="57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4744">
            <a:off x="2542276" y="3321458"/>
            <a:ext cx="2978276" cy="248044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4E98D80-800F-405E-B359-7A0E4B39C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8694" y="217774"/>
            <a:ext cx="2380780" cy="29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23CC8DC-7619-4ADA-B90B-F10F5437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3" y="1016189"/>
            <a:ext cx="4184928" cy="561673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DE34E6A-BABF-4485-A080-CA56797F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49" y="1005977"/>
            <a:ext cx="4184928" cy="5626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8FF23-516A-43FE-BF7B-967776A9ABCC}"/>
              </a:ext>
            </a:extLst>
          </p:cNvPr>
          <p:cNvSpPr txBox="1"/>
          <p:nvPr/>
        </p:nvSpPr>
        <p:spPr>
          <a:xfrm>
            <a:off x="207351" y="179929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화투 </a:t>
            </a:r>
            <a:r>
              <a:rPr lang="ko-KR" alt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매조</a:t>
            </a:r>
            <a:endParaRPr lang="ko-KR" altLang="en-US" sz="32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8663D36-B26F-4EB1-950E-5DD56DA90FF6}"/>
              </a:ext>
            </a:extLst>
          </p:cNvPr>
          <p:cNvSpPr/>
          <p:nvPr/>
        </p:nvSpPr>
        <p:spPr>
          <a:xfrm>
            <a:off x="5436096" y="3573016"/>
            <a:ext cx="864096" cy="826048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1506227-4EC1-4045-AB0C-1EA0013339C8}"/>
              </a:ext>
            </a:extLst>
          </p:cNvPr>
          <p:cNvSpPr/>
          <p:nvPr/>
        </p:nvSpPr>
        <p:spPr>
          <a:xfrm>
            <a:off x="6948264" y="1124744"/>
            <a:ext cx="1440160" cy="826048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66631E8-3AA6-4C31-9ED2-A2BFBAFD7F91}"/>
              </a:ext>
            </a:extLst>
          </p:cNvPr>
          <p:cNvSpPr/>
          <p:nvPr/>
        </p:nvSpPr>
        <p:spPr>
          <a:xfrm>
            <a:off x="6480212" y="3171383"/>
            <a:ext cx="792088" cy="694831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8BA0556-F826-43B2-89C6-D20A7548B2BA}"/>
              </a:ext>
            </a:extLst>
          </p:cNvPr>
          <p:cNvSpPr/>
          <p:nvPr/>
        </p:nvSpPr>
        <p:spPr>
          <a:xfrm>
            <a:off x="7272300" y="5781638"/>
            <a:ext cx="792088" cy="694831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0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9833</TotalTime>
  <Words>133</Words>
  <Application>Microsoft Office PowerPoint</Application>
  <PresentationFormat>화면 슬라이드 쇼(4:3)</PresentationFormat>
  <Paragraphs>30</Paragraphs>
  <Slides>10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HY강B</vt:lpstr>
      <vt:lpstr>맑은 고딕</vt:lpstr>
      <vt:lpstr>배달의민족 주아</vt:lpstr>
      <vt:lpstr>Arial</vt:lpstr>
      <vt:lpstr>Office 테마</vt:lpstr>
      <vt:lpstr>홍매화</vt:lpstr>
      <vt:lpstr>PowerPoint 프레젠테이션</vt:lpstr>
      <vt:lpstr>PowerPoint 프레젠테이션</vt:lpstr>
      <vt:lpstr>PowerPoint 프레젠테이션</vt:lpstr>
      <vt:lpstr>주의집중력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www.islppt.com</dc:title>
  <dc:creator>소셜라인</dc:creator>
  <cp:lastModifiedBy>안 소영</cp:lastModifiedBy>
  <cp:revision>515</cp:revision>
  <cp:lastPrinted>2017-02-15T09:53:15Z</cp:lastPrinted>
  <dcterms:created xsi:type="dcterms:W3CDTF">2012-08-02T23:32:37Z</dcterms:created>
  <dcterms:modified xsi:type="dcterms:W3CDTF">2023-02-23T01:39:48Z</dcterms:modified>
</cp:coreProperties>
</file>