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1" r:id="rId3"/>
    <p:sldId id="259" r:id="rId4"/>
    <p:sldId id="265" r:id="rId5"/>
    <p:sldId id="258" r:id="rId6"/>
    <p:sldId id="260" r:id="rId7"/>
    <p:sldId id="267" r:id="rId8"/>
    <p:sldId id="268" r:id="rId9"/>
    <p:sldId id="270" r:id="rId10"/>
    <p:sldId id="263" r:id="rId11"/>
    <p:sldId id="264" r:id="rId12"/>
    <p:sldId id="266" r:id="rId13"/>
    <p:sldId id="269" r:id="rId14"/>
    <p:sldId id="262" r:id="rId15"/>
    <p:sldId id="272" r:id="rId16"/>
  </p:sldIdLst>
  <p:sldSz cx="9144000" cy="6858000" type="screen4x3"/>
  <p:notesSz cx="10021888" cy="68897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78" d="100"/>
          <a:sy n="78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18" cy="34568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76751" y="1"/>
            <a:ext cx="4342818" cy="34568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391A9600-F11E-4F1F-A0E6-26C2F6C24875}" type="datetimeFigureOut">
              <a:rPr lang="ko-KR" altLang="en-US" smtClean="0"/>
              <a:t>2023-06-30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62013"/>
            <a:ext cx="3100388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02189" y="3315691"/>
            <a:ext cx="8017510" cy="2712840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2818" cy="34568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76751" y="6544067"/>
            <a:ext cx="4342818" cy="34568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0F93A823-C55F-44D5-B760-F3162B449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98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3A823-C55F-44D5-B760-F3162B449F4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108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3A823-C55F-44D5-B760-F3162B449F4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74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3A823-C55F-44D5-B760-F3162B449F4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407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6653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98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853"/>
            <a:ext cx="1676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85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80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56155275-ED6A-8292-2AFA-F4610BCAB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8344" y="116632"/>
            <a:ext cx="1308731" cy="668808"/>
          </a:xfrm>
          <a:prstGeom prst="rect">
            <a:avLst/>
          </a:prstGeom>
        </p:spPr>
      </p:pic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8771E699-6638-A81F-3176-1CE13CCD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2920" y="6381328"/>
            <a:ext cx="609600" cy="52120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95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977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314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1234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91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762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4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EF1F21CF-7AB8-493C-B330-5B993B0D0DB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8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예술, 페인팅, 아동 미술, 그림이(가) 표시된 사진&#10;&#10;자동 생성된 설명">
            <a:extLst>
              <a:ext uri="{FF2B5EF4-FFF2-40B4-BE49-F238E27FC236}">
                <a16:creationId xmlns:a16="http://schemas.microsoft.com/office/drawing/2014/main" id="{3E0B0587-CCD5-B3C4-95AD-D749F79CFB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1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9D92140-84A3-9048-2D54-FF452955A1BC}"/>
              </a:ext>
            </a:extLst>
          </p:cNvPr>
          <p:cNvSpPr/>
          <p:nvPr/>
        </p:nvSpPr>
        <p:spPr>
          <a:xfrm>
            <a:off x="863588" y="1338993"/>
            <a:ext cx="7416824" cy="4754303"/>
          </a:xfrm>
          <a:prstGeom prst="roundRect">
            <a:avLst>
              <a:gd name="adj" fmla="val 9962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33243" y="5188264"/>
            <a:ext cx="4553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준비물 </a:t>
            </a: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그림도안 </a:t>
            </a: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물붓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고체물감 또는</a:t>
            </a:r>
            <a:endParaRPr lang="en-US" altLang="ko-KR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크레파스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색연필</a:t>
            </a: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16176BD9-DCCB-A327-D366-68B3E9A21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6369" y="4538116"/>
            <a:ext cx="2971573" cy="1938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76BA9-3C81-0933-68D5-647534D1C27D}"/>
              </a:ext>
            </a:extLst>
          </p:cNvPr>
          <p:cNvSpPr txBox="1"/>
          <p:nvPr/>
        </p:nvSpPr>
        <p:spPr>
          <a:xfrm>
            <a:off x="1210400" y="4226402"/>
            <a:ext cx="5027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spc="-3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색터치</a:t>
            </a:r>
            <a:r>
              <a:rPr lang="ko-KR" altLang="en-US" sz="6000" b="1" spc="-3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6000" b="1" spc="-3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</a:t>
            </a:r>
            <a:endParaRPr lang="ko-KR" altLang="en-US" sz="6000" b="1" spc="-3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E8B8543F-285F-F761-FA07-4C9029300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9848" y="3297525"/>
            <a:ext cx="1872208" cy="1234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5EBA38-3D49-76EE-DA85-185FF3FA8872}"/>
              </a:ext>
            </a:extLst>
          </p:cNvPr>
          <p:cNvSpPr txBox="1"/>
          <p:nvPr/>
        </p:nvSpPr>
        <p:spPr>
          <a:xfrm>
            <a:off x="6156176" y="3718773"/>
            <a:ext cx="170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prstClr val="black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7</a:t>
            </a:r>
            <a:r>
              <a:rPr lang="ko-KR" altLang="en-US" sz="2800" b="1" dirty="0">
                <a:solidFill>
                  <a:prstClr val="black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월</a:t>
            </a:r>
            <a:r>
              <a:rPr lang="en-US" altLang="ko-KR" sz="3600" b="1" dirty="0">
                <a:solidFill>
                  <a:prstClr val="black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1</a:t>
            </a:r>
            <a:r>
              <a:rPr lang="ko-KR" altLang="en-US" sz="2400" b="1" dirty="0">
                <a:solidFill>
                  <a:prstClr val="black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주차</a:t>
            </a:r>
            <a:endParaRPr lang="ko-KR" altLang="en-US" sz="3600" b="1" dirty="0">
              <a:solidFill>
                <a:prstClr val="black"/>
              </a:solidFill>
              <a:latin typeface="바탕체" panose="02030609000101010101" pitchFamily="17" charset="-127"/>
              <a:ea typeface="바탕체" panose="02030609000101010101" pitchFamily="17" charset="-127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2C4021E1-4083-7AF4-221E-69632ACAB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8210" y="1526371"/>
            <a:ext cx="5177684" cy="2645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사각형: 둥근 위쪽 모서리 18">
            <a:extLst>
              <a:ext uri="{FF2B5EF4-FFF2-40B4-BE49-F238E27FC236}">
                <a16:creationId xmlns:a16="http://schemas.microsoft.com/office/drawing/2014/main" id="{463AA6D5-EB24-D09B-696D-0DA3D330BFF8}"/>
              </a:ext>
            </a:extLst>
          </p:cNvPr>
          <p:cNvSpPr/>
          <p:nvPr/>
        </p:nvSpPr>
        <p:spPr>
          <a:xfrm rot="5400000">
            <a:off x="1495236" y="-1168651"/>
            <a:ext cx="585948" cy="357641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FDA46-F0B3-2A2C-5DAB-FAFB469F2377}"/>
              </a:ext>
            </a:extLst>
          </p:cNvPr>
          <p:cNvSpPr txBox="1"/>
          <p:nvPr/>
        </p:nvSpPr>
        <p:spPr>
          <a:xfrm>
            <a:off x="73968" y="396397"/>
            <a:ext cx="334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pc="-300" dirty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요양기관 맞춤형 프로그램</a:t>
            </a:r>
          </a:p>
        </p:txBody>
      </p:sp>
    </p:spTree>
    <p:extLst>
      <p:ext uri="{BB962C8B-B14F-4D97-AF65-F5344CB8AC3E}">
        <p14:creationId xmlns:p14="http://schemas.microsoft.com/office/powerpoint/2010/main" val="226474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810" y="5305314"/>
            <a:ext cx="4402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스파게티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78297" y="530531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카프레제</a:t>
            </a:r>
            <a:endParaRPr lang="ko-KR" altLang="en-US" sz="4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 descr="음식, 테이블웨어, 주방 도구, 요리이(가) 표시된 사진&#10;&#10;자동 생성된 설명">
            <a:extLst>
              <a:ext uri="{FF2B5EF4-FFF2-40B4-BE49-F238E27FC236}">
                <a16:creationId xmlns:a16="http://schemas.microsoft.com/office/drawing/2014/main" id="{CFDC8460-9D6D-8AA8-8B93-00F797B0D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16625"/>
          <a:stretch/>
        </p:blipFill>
        <p:spPr>
          <a:xfrm>
            <a:off x="107505" y="836713"/>
            <a:ext cx="4459472" cy="4459472"/>
          </a:xfrm>
          <a:prstGeom prst="roundRect">
            <a:avLst/>
          </a:prstGeom>
        </p:spPr>
      </p:pic>
      <p:pic>
        <p:nvPicPr>
          <p:cNvPr id="7" name="그림 6" descr="음식, 식재료, 식사, 테이블이(가) 표시된 사진&#10;&#10;자동 생성된 설명">
            <a:extLst>
              <a:ext uri="{FF2B5EF4-FFF2-40B4-BE49-F238E27FC236}">
                <a16:creationId xmlns:a16="http://schemas.microsoft.com/office/drawing/2014/main" id="{723BB7C6-B544-A776-515A-E4472B990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r="16606"/>
          <a:stretch/>
        </p:blipFill>
        <p:spPr>
          <a:xfrm>
            <a:off x="4600519" y="868779"/>
            <a:ext cx="4459472" cy="4459472"/>
          </a:xfrm>
          <a:prstGeom prst="round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D02808-9B4D-1876-55FE-C581F54F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70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77" y="5589240"/>
            <a:ext cx="4094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설탕에 재우기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6056" y="5595412"/>
            <a:ext cx="3248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피자</a:t>
            </a:r>
          </a:p>
        </p:txBody>
      </p:sp>
      <p:pic>
        <p:nvPicPr>
          <p:cNvPr id="5" name="그림 4" descr="음식, 채소, 토마토, 플럼 토마토이(가) 표시된 사진&#10;&#10;자동 생성된 설명">
            <a:extLst>
              <a:ext uri="{FF2B5EF4-FFF2-40B4-BE49-F238E27FC236}">
                <a16:creationId xmlns:a16="http://schemas.microsoft.com/office/drawing/2014/main" id="{394B7F8E-2C8A-FB6D-5568-1FCDB9982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3918"/>
          <a:stretch/>
        </p:blipFill>
        <p:spPr>
          <a:xfrm>
            <a:off x="147535" y="1120054"/>
            <a:ext cx="4385982" cy="4385982"/>
          </a:xfrm>
          <a:prstGeom prst="roundRect">
            <a:avLst/>
          </a:prstGeom>
        </p:spPr>
      </p:pic>
      <p:pic>
        <p:nvPicPr>
          <p:cNvPr id="7" name="그림 6" descr="요리, 피자, 음식, 패스트푸드이(가) 표시된 사진&#10;&#10;자동 생성된 설명">
            <a:extLst>
              <a:ext uri="{FF2B5EF4-FFF2-40B4-BE49-F238E27FC236}">
                <a16:creationId xmlns:a16="http://schemas.microsoft.com/office/drawing/2014/main" id="{4D777093-E1A2-3DC4-56B6-3B664766C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4634"/>
          <a:stretch/>
        </p:blipFill>
        <p:spPr>
          <a:xfrm>
            <a:off x="4572000" y="1124744"/>
            <a:ext cx="4385981" cy="4385981"/>
          </a:xfrm>
          <a:prstGeom prst="round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A66364E-BFEB-7AA4-9188-ED3761E9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55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815452-DB32-F8F2-27A2-9D592E541D0E}"/>
              </a:ext>
            </a:extLst>
          </p:cNvPr>
          <p:cNvSpPr txBox="1"/>
          <p:nvPr/>
        </p:nvSpPr>
        <p:spPr>
          <a:xfrm>
            <a:off x="1067272" y="472981"/>
            <a:ext cx="1569660" cy="92333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전개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7826B3-767A-EF53-6FAA-E12106FF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73328"/>
            <a:ext cx="4323805" cy="5912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BB138-6438-5EB9-0803-2E81998CBB93}"/>
              </a:ext>
            </a:extLst>
          </p:cNvPr>
          <p:cNvSpPr txBox="1"/>
          <p:nvPr/>
        </p:nvSpPr>
        <p:spPr>
          <a:xfrm>
            <a:off x="821517" y="5307801"/>
            <a:ext cx="20217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err="1">
                <a:solidFill>
                  <a:schemeClr val="accent6">
                    <a:lumMod val="75000"/>
                  </a:schemeClr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색터치</a:t>
            </a:r>
            <a:endParaRPr lang="en-US" altLang="ko-KR" sz="3200" b="1" dirty="0">
              <a:solidFill>
                <a:schemeClr val="accent6">
                  <a:lumMod val="75000"/>
                </a:schemeClr>
              </a:solidFill>
              <a:latin typeface="바탕체" panose="02030609000101010101" pitchFamily="17" charset="-127"/>
              <a:ea typeface="바탕체" panose="02030609000101010101" pitchFamily="17" charset="-127"/>
            </a:endParaRPr>
          </a:p>
          <a:p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10.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토마토</a:t>
            </a:r>
            <a:endParaRPr lang="en-US" altLang="ko-KR" sz="3200" b="1" dirty="0">
              <a:solidFill>
                <a:schemeClr val="accent6">
                  <a:lumMod val="75000"/>
                </a:schemeClr>
              </a:solidFill>
              <a:latin typeface="바탕체" panose="02030609000101010101" pitchFamily="17" charset="-127"/>
              <a:ea typeface="바탕체" panose="02030609000101010101" pitchFamily="17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D4A1BA1-0C27-986E-0B4C-52CCF7D7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306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래픽 20">
            <a:extLst>
              <a:ext uri="{FF2B5EF4-FFF2-40B4-BE49-F238E27FC236}">
                <a16:creationId xmlns:a16="http://schemas.microsoft.com/office/drawing/2014/main" id="{9A294273-1210-1BF8-ECF7-A72E54512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2864" y="782952"/>
            <a:ext cx="2000992" cy="1614454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8C796A6A-3DA3-7832-8B0E-4CE8E62C8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97920">
            <a:off x="2738712" y="3682644"/>
            <a:ext cx="3071818" cy="434520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892E3EC-A10E-1D94-B732-D9C2A9DA61BE}"/>
              </a:ext>
            </a:extLst>
          </p:cNvPr>
          <p:cNvSpPr/>
          <p:nvPr/>
        </p:nvSpPr>
        <p:spPr>
          <a:xfrm>
            <a:off x="1366149" y="1590180"/>
            <a:ext cx="7058989" cy="383306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800" dirty="0"/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4A92132B-6BA3-4F67-5D9E-B821AF3F6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1205" y="4137229"/>
            <a:ext cx="1964731" cy="10199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8698" y="1813656"/>
            <a:ext cx="5412059" cy="3243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b="1" dirty="0">
                <a:latin typeface="바탕체" panose="02030609000101010101" pitchFamily="17" charset="-127"/>
                <a:ea typeface="바탕체" panose="02030609000101010101" pitchFamily="17" charset="-127"/>
              </a:rPr>
              <a:t>작품 완성 후 </a:t>
            </a:r>
            <a:endParaRPr lang="en-US" altLang="ko-KR" sz="4800" b="1" dirty="0">
              <a:latin typeface="바탕체" panose="02030609000101010101" pitchFamily="17" charset="-127"/>
              <a:ea typeface="바탕체" panose="02030609000101010101" pitchFamily="17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800" b="1" dirty="0">
                <a:solidFill>
                  <a:srgbClr val="00B05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이름</a:t>
            </a:r>
            <a:r>
              <a:rPr lang="en-US" altLang="ko-KR" sz="4800" b="1" dirty="0">
                <a:latin typeface="바탕체" panose="02030609000101010101" pitchFamily="17" charset="-127"/>
                <a:ea typeface="바탕체" panose="02030609000101010101" pitchFamily="17" charset="-127"/>
              </a:rPr>
              <a:t>,</a:t>
            </a:r>
            <a:r>
              <a:rPr lang="ko-KR" altLang="en-US" sz="4800" b="1" dirty="0">
                <a:solidFill>
                  <a:srgbClr val="0070C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날짜 </a:t>
            </a:r>
            <a:r>
              <a:rPr lang="ko-KR" altLang="en-US" sz="4800" b="1" dirty="0">
                <a:latin typeface="바탕체" panose="02030609000101010101" pitchFamily="17" charset="-127"/>
                <a:ea typeface="바탕체" panose="02030609000101010101" pitchFamily="17" charset="-127"/>
              </a:rPr>
              <a:t>쓰고 </a:t>
            </a:r>
            <a:endParaRPr lang="en-US" altLang="ko-KR" sz="4800" b="1" dirty="0">
              <a:latin typeface="바탕체" panose="02030609000101010101" pitchFamily="17" charset="-127"/>
              <a:ea typeface="바탕체" panose="02030609000101010101" pitchFamily="17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800" b="1" dirty="0">
                <a:solidFill>
                  <a:srgbClr val="FF000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소감</a:t>
            </a:r>
            <a:r>
              <a:rPr lang="ko-KR" altLang="en-US" sz="4800" b="1" dirty="0">
                <a:latin typeface="바탕체" panose="02030609000101010101" pitchFamily="17" charset="-127"/>
                <a:ea typeface="바탕체" panose="02030609000101010101" pitchFamily="17" charset="-127"/>
              </a:rPr>
              <a:t> 이야기나누기</a:t>
            </a: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DA5188B9-1690-90CB-9030-AC1270368D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2536" y="2993425"/>
            <a:ext cx="3082750" cy="3164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FAB0C46D-A9BA-1F4B-0BE7-26392B9BA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7904" y="4098861"/>
            <a:ext cx="394902" cy="477042"/>
          </a:xfrm>
          <a:prstGeom prst="rect">
            <a:avLst/>
          </a:prstGeom>
        </p:spPr>
      </p:pic>
      <p:pic>
        <p:nvPicPr>
          <p:cNvPr id="33" name="그림 32" descr="안경, 의류, 만화 영화, 미소이(가) 표시된 사진&#10;&#10;자동 생성된 설명">
            <a:extLst>
              <a:ext uri="{FF2B5EF4-FFF2-40B4-BE49-F238E27FC236}">
                <a16:creationId xmlns:a16="http://schemas.microsoft.com/office/drawing/2014/main" id="{02464075-8E56-1C0A-74A2-5D5DCCC3D4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45" y="855041"/>
            <a:ext cx="3101228" cy="42153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E9BE8D6-A600-8A77-3A55-77A285D4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5111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DF026FF-3415-4F23-FF41-9EA3C1BFD8EB}"/>
              </a:ext>
            </a:extLst>
          </p:cNvPr>
          <p:cNvSpPr/>
          <p:nvPr/>
        </p:nvSpPr>
        <p:spPr>
          <a:xfrm>
            <a:off x="179512" y="275469"/>
            <a:ext cx="8784976" cy="644331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/>
              <a:t>노화방지</a:t>
            </a:r>
            <a:endParaRPr lang="en-US" altLang="ko-KR" sz="1800" dirty="0"/>
          </a:p>
          <a:p>
            <a:r>
              <a:rPr lang="en-US" altLang="ko-KR" dirty="0"/>
              <a:t>                                                     </a:t>
            </a:r>
            <a:r>
              <a:rPr lang="ko-KR" altLang="en-US" sz="1800" dirty="0"/>
              <a:t>면역력 강화</a:t>
            </a:r>
            <a:endParaRPr lang="en-US" altLang="ko-KR" sz="1800" dirty="0"/>
          </a:p>
          <a:p>
            <a:r>
              <a:rPr lang="ko-KR" altLang="en-US" sz="1800" dirty="0"/>
              <a:t>항암작용</a:t>
            </a:r>
            <a:endParaRPr lang="en-US" altLang="ko-KR" sz="1800" dirty="0"/>
          </a:p>
          <a:p>
            <a:r>
              <a:rPr lang="en-US" altLang="ko-KR" sz="1800" dirty="0"/>
              <a:t>                          </a:t>
            </a:r>
            <a:r>
              <a:rPr lang="ko-KR" altLang="en-US" sz="1800" dirty="0"/>
              <a:t>다이어트에 효과적</a:t>
            </a:r>
            <a:endParaRPr lang="en-US" altLang="ko-KR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CB1D4-B916-5703-1718-FC8087A30EE4}"/>
              </a:ext>
            </a:extLst>
          </p:cNvPr>
          <p:cNvSpPr txBox="1"/>
          <p:nvPr/>
        </p:nvSpPr>
        <p:spPr>
          <a:xfrm>
            <a:off x="-1310422" y="-1258118"/>
            <a:ext cx="148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마무리 활동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69A33-5229-DAE9-3CD8-5078308DE745}"/>
              </a:ext>
            </a:extLst>
          </p:cNvPr>
          <p:cNvSpPr txBox="1"/>
          <p:nvPr/>
        </p:nvSpPr>
        <p:spPr>
          <a:xfrm>
            <a:off x="-3240420" y="-1236764"/>
            <a:ext cx="148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노래와 율동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E4F6E7-3773-378C-40F0-61E909D77FB5}"/>
              </a:ext>
            </a:extLst>
          </p:cNvPr>
          <p:cNvSpPr txBox="1"/>
          <p:nvPr/>
        </p:nvSpPr>
        <p:spPr>
          <a:xfrm>
            <a:off x="90941" y="183136"/>
            <a:ext cx="2262158" cy="92333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마무리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46C320A-0713-CC60-AB73-FD4B0C0A7F17}"/>
              </a:ext>
            </a:extLst>
          </p:cNvPr>
          <p:cNvSpPr/>
          <p:nvPr/>
        </p:nvSpPr>
        <p:spPr>
          <a:xfrm>
            <a:off x="208890" y="2420888"/>
            <a:ext cx="2144209" cy="22587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31F7A-4DC5-C22B-9E39-39588AE7D305}"/>
              </a:ext>
            </a:extLst>
          </p:cNvPr>
          <p:cNvSpPr txBox="1"/>
          <p:nvPr/>
        </p:nvSpPr>
        <p:spPr>
          <a:xfrm>
            <a:off x="2441670" y="47667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spc="-300" dirty="0">
                <a:ln w="0">
                  <a:noFill/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햄버거 만들기</a:t>
            </a:r>
            <a:endParaRPr lang="ko-KR" altLang="en-US" sz="4800" b="1" spc="-3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4BB5B13C-B7B3-C570-A66E-219F33DD6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639" y="2612535"/>
            <a:ext cx="2048474" cy="1901905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64316C09-7CE9-9449-E186-F9589A07C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0236" y="1772816"/>
            <a:ext cx="6157177" cy="447353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5D4C3FA-B96F-053C-BAF0-1F8F3D5E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0950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DF026FF-3415-4F23-FF41-9EA3C1BFD8EB}"/>
              </a:ext>
            </a:extLst>
          </p:cNvPr>
          <p:cNvSpPr>
            <a:spLocks/>
          </p:cNvSpPr>
          <p:nvPr/>
        </p:nvSpPr>
        <p:spPr>
          <a:xfrm>
            <a:off x="150134" y="267277"/>
            <a:ext cx="8784976" cy="644331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/>
              <a:t>노화방지</a:t>
            </a:r>
            <a:endParaRPr lang="en-US" altLang="ko-KR" sz="1800" dirty="0"/>
          </a:p>
          <a:p>
            <a:r>
              <a:rPr lang="en-US" altLang="ko-KR" dirty="0"/>
              <a:t>                                                     </a:t>
            </a:r>
            <a:r>
              <a:rPr lang="ko-KR" altLang="en-US" sz="1800" dirty="0"/>
              <a:t>면역력 강화</a:t>
            </a:r>
            <a:endParaRPr lang="en-US" altLang="ko-KR" sz="1800" dirty="0"/>
          </a:p>
          <a:p>
            <a:r>
              <a:rPr lang="ko-KR" altLang="en-US" sz="1800" dirty="0"/>
              <a:t>항암작용</a:t>
            </a:r>
            <a:endParaRPr lang="en-US" altLang="ko-KR" sz="1800" dirty="0"/>
          </a:p>
          <a:p>
            <a:r>
              <a:rPr lang="en-US" altLang="ko-KR" sz="1800" dirty="0"/>
              <a:t>                          </a:t>
            </a:r>
            <a:r>
              <a:rPr lang="ko-KR" altLang="en-US" sz="1800" dirty="0"/>
              <a:t>다이어트에 효과적</a:t>
            </a:r>
            <a:endParaRPr lang="en-US" altLang="ko-KR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CB1D4-B916-5703-1718-FC8087A30EE4}"/>
              </a:ext>
            </a:extLst>
          </p:cNvPr>
          <p:cNvSpPr txBox="1">
            <a:spLocks/>
          </p:cNvSpPr>
          <p:nvPr/>
        </p:nvSpPr>
        <p:spPr>
          <a:xfrm>
            <a:off x="-1310422" y="-1258118"/>
            <a:ext cx="148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마무리 활동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69A33-5229-DAE9-3CD8-5078308DE745}"/>
              </a:ext>
            </a:extLst>
          </p:cNvPr>
          <p:cNvSpPr txBox="1">
            <a:spLocks/>
          </p:cNvSpPr>
          <p:nvPr/>
        </p:nvSpPr>
        <p:spPr>
          <a:xfrm>
            <a:off x="-3240420" y="-1236764"/>
            <a:ext cx="148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노래와 율동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E4F6E7-3773-378C-40F0-61E909D77FB5}"/>
              </a:ext>
            </a:extLst>
          </p:cNvPr>
          <p:cNvSpPr txBox="1">
            <a:spLocks/>
          </p:cNvSpPr>
          <p:nvPr/>
        </p:nvSpPr>
        <p:spPr>
          <a:xfrm>
            <a:off x="459529" y="430505"/>
            <a:ext cx="1672747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정답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31F7A-4DC5-C22B-9E39-39588AE7D305}"/>
              </a:ext>
            </a:extLst>
          </p:cNvPr>
          <p:cNvSpPr txBox="1">
            <a:spLocks/>
          </p:cNvSpPr>
          <p:nvPr/>
        </p:nvSpPr>
        <p:spPr>
          <a:xfrm>
            <a:off x="2441670" y="47667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spc="-300" dirty="0">
                <a:ln w="0">
                  <a:noFill/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햄버거 만들기</a:t>
            </a:r>
            <a:endParaRPr lang="ko-KR" altLang="en-US" sz="4800" b="1" spc="-3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05A27898-60E4-9036-DBEF-6530B2FE417E}"/>
              </a:ext>
            </a:extLst>
          </p:cNvPr>
          <p:cNvSpPr>
            <a:spLocks/>
          </p:cNvSpPr>
          <p:nvPr/>
        </p:nvSpPr>
        <p:spPr>
          <a:xfrm>
            <a:off x="2382477" y="1571613"/>
            <a:ext cx="1698282" cy="1154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E57B9485-6948-DB88-B10D-4D256AA7565F}"/>
              </a:ext>
            </a:extLst>
          </p:cNvPr>
          <p:cNvSpPr>
            <a:spLocks/>
          </p:cNvSpPr>
          <p:nvPr/>
        </p:nvSpPr>
        <p:spPr>
          <a:xfrm>
            <a:off x="2411760" y="5157192"/>
            <a:ext cx="1698282" cy="10060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323F6FEF-791F-C929-F62B-DD31504CB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168" y="1771688"/>
            <a:ext cx="6157177" cy="4473534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481BDCA4-C321-A228-C781-75EB1BAAD039}"/>
              </a:ext>
            </a:extLst>
          </p:cNvPr>
          <p:cNvSpPr>
            <a:spLocks/>
          </p:cNvSpPr>
          <p:nvPr/>
        </p:nvSpPr>
        <p:spPr>
          <a:xfrm>
            <a:off x="7389012" y="4698619"/>
            <a:ext cx="1328454" cy="458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FAEA8B9-666D-CEFF-7A04-D6134A402A8A}"/>
              </a:ext>
            </a:extLst>
          </p:cNvPr>
          <p:cNvSpPr>
            <a:spLocks/>
          </p:cNvSpPr>
          <p:nvPr/>
        </p:nvSpPr>
        <p:spPr>
          <a:xfrm>
            <a:off x="7178604" y="2750519"/>
            <a:ext cx="1610243" cy="6860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AE1F046F-503D-3660-4CE4-D0E8FD085504}"/>
              </a:ext>
            </a:extLst>
          </p:cNvPr>
          <p:cNvSpPr>
            <a:spLocks/>
          </p:cNvSpPr>
          <p:nvPr/>
        </p:nvSpPr>
        <p:spPr>
          <a:xfrm>
            <a:off x="4146087" y="1645704"/>
            <a:ext cx="1506034" cy="9737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D4C12463-CF9F-A8CF-18C0-E73D478FB3A9}"/>
              </a:ext>
            </a:extLst>
          </p:cNvPr>
          <p:cNvSpPr>
            <a:spLocks/>
          </p:cNvSpPr>
          <p:nvPr/>
        </p:nvSpPr>
        <p:spPr>
          <a:xfrm>
            <a:off x="7248118" y="3584617"/>
            <a:ext cx="1610243" cy="9737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B3ECD36A-3F8B-1F26-AB58-9D054492BE7F}"/>
              </a:ext>
            </a:extLst>
          </p:cNvPr>
          <p:cNvSpPr>
            <a:spLocks/>
          </p:cNvSpPr>
          <p:nvPr/>
        </p:nvSpPr>
        <p:spPr>
          <a:xfrm>
            <a:off x="5609754" y="4610344"/>
            <a:ext cx="1698282" cy="6745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712BE312-A080-1EA3-B7E6-5CEBB34630FD}"/>
              </a:ext>
            </a:extLst>
          </p:cNvPr>
          <p:cNvSpPr>
            <a:spLocks/>
          </p:cNvSpPr>
          <p:nvPr/>
        </p:nvSpPr>
        <p:spPr>
          <a:xfrm>
            <a:off x="5796136" y="3686169"/>
            <a:ext cx="1206913" cy="6745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CC9075C1-B730-61F5-4B7C-2AFAC74082A9}"/>
              </a:ext>
            </a:extLst>
          </p:cNvPr>
          <p:cNvSpPr>
            <a:spLocks/>
          </p:cNvSpPr>
          <p:nvPr/>
        </p:nvSpPr>
        <p:spPr>
          <a:xfrm>
            <a:off x="2426207" y="2883884"/>
            <a:ext cx="1698282" cy="1154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C7C9841-EABD-F7BB-6545-3B5A80EE6EDC}"/>
              </a:ext>
            </a:extLst>
          </p:cNvPr>
          <p:cNvSpPr/>
          <p:nvPr/>
        </p:nvSpPr>
        <p:spPr>
          <a:xfrm>
            <a:off x="208890" y="2420888"/>
            <a:ext cx="2144209" cy="22587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래픽 19">
            <a:extLst>
              <a:ext uri="{FF2B5EF4-FFF2-40B4-BE49-F238E27FC236}">
                <a16:creationId xmlns:a16="http://schemas.microsoft.com/office/drawing/2014/main" id="{AECA81A8-0DD5-40C7-1E16-57820DECB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639" y="2612535"/>
            <a:ext cx="2048474" cy="1901905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3A120E7-1571-5B6F-81BB-12D5F41F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404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DF026FF-3415-4F23-FF41-9EA3C1BFD8EB}"/>
              </a:ext>
            </a:extLst>
          </p:cNvPr>
          <p:cNvSpPr/>
          <p:nvPr/>
        </p:nvSpPr>
        <p:spPr>
          <a:xfrm>
            <a:off x="179512" y="1086473"/>
            <a:ext cx="8784976" cy="563231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/>
              <a:t>노화방지</a:t>
            </a:r>
            <a:endParaRPr lang="en-US" altLang="ko-KR" sz="1800" dirty="0"/>
          </a:p>
          <a:p>
            <a:r>
              <a:rPr lang="en-US" altLang="ko-KR" dirty="0"/>
              <a:t>                                                     </a:t>
            </a:r>
            <a:r>
              <a:rPr lang="ko-KR" altLang="en-US" sz="1800" dirty="0"/>
              <a:t>면역력 강화</a:t>
            </a:r>
            <a:endParaRPr lang="en-US" altLang="ko-KR" sz="1800" dirty="0"/>
          </a:p>
          <a:p>
            <a:r>
              <a:rPr lang="ko-KR" altLang="en-US" sz="1800" dirty="0"/>
              <a:t>항암작용</a:t>
            </a:r>
            <a:endParaRPr lang="en-US" altLang="ko-KR" sz="1800" dirty="0"/>
          </a:p>
          <a:p>
            <a:r>
              <a:rPr lang="en-US" altLang="ko-KR" sz="1800" dirty="0"/>
              <a:t>                          </a:t>
            </a:r>
            <a:r>
              <a:rPr lang="ko-KR" altLang="en-US" sz="1800" dirty="0"/>
              <a:t>다이어트에 효과적</a:t>
            </a:r>
            <a:endParaRPr lang="en-US" altLang="ko-KR" sz="1800" dirty="0"/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370ABE05-4D11-43F4-A54A-737357D7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5660" y="139216"/>
            <a:ext cx="4249622" cy="1011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9B9A5-8DDD-B500-59EC-7E9209B73132}"/>
              </a:ext>
            </a:extLst>
          </p:cNvPr>
          <p:cNvSpPr txBox="1"/>
          <p:nvPr/>
        </p:nvSpPr>
        <p:spPr>
          <a:xfrm>
            <a:off x="3500032" y="265087"/>
            <a:ext cx="37608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b="1" spc="-3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멋쟁이 토마토</a:t>
            </a:r>
            <a:endParaRPr lang="en-US" altLang="ko-KR" sz="4400" b="1" spc="-3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64569457-8E52-FB78-B03B-E3C8C72F7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3041" y="-37967"/>
            <a:ext cx="1067731" cy="11883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ACB1D4-B916-5703-1718-FC8087A30EE4}"/>
              </a:ext>
            </a:extLst>
          </p:cNvPr>
          <p:cNvSpPr txBox="1"/>
          <p:nvPr/>
        </p:nvSpPr>
        <p:spPr>
          <a:xfrm>
            <a:off x="-1310422" y="-1258118"/>
            <a:ext cx="148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마무리 활동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69A33-5229-DAE9-3CD8-5078308DE745}"/>
              </a:ext>
            </a:extLst>
          </p:cNvPr>
          <p:cNvSpPr txBox="1"/>
          <p:nvPr/>
        </p:nvSpPr>
        <p:spPr>
          <a:xfrm>
            <a:off x="-3240420" y="-1236764"/>
            <a:ext cx="148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노래와 율동</a:t>
            </a:r>
          </a:p>
        </p:txBody>
      </p:sp>
      <p:pic>
        <p:nvPicPr>
          <p:cNvPr id="36" name="그림 35" descr="레드이(가) 표시된 사진&#10;&#10;자동 생성된 설명">
            <a:extLst>
              <a:ext uri="{FF2B5EF4-FFF2-40B4-BE49-F238E27FC236}">
                <a16:creationId xmlns:a16="http://schemas.microsoft.com/office/drawing/2014/main" id="{A92CB99A-3091-3B12-E9DC-03C5C9323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77" y="4297827"/>
            <a:ext cx="2301888" cy="953067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0E64B3CF-5608-B1E0-A585-1B53E5920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7781" y="262653"/>
            <a:ext cx="366876" cy="469336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AD213FF7-D470-E9A5-90D3-EE4185163A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2773" y="3135504"/>
            <a:ext cx="1085850" cy="94297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0A0FBAFD-E7CB-FE06-37C2-793F3FB280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4094" y="3285699"/>
            <a:ext cx="797506" cy="1397284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1BFFA4EE-C32C-AD1F-4793-1A8F8559F0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7200909">
            <a:off x="7733844" y="4166565"/>
            <a:ext cx="747538" cy="157743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827584" y="1599073"/>
            <a:ext cx="781738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울퉁불퉁  멋진  몸매에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으쓱으쓱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빨간옷을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입고 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샤방샤방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새콤달콤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향기풍기는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유후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멋쟁이  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 </a:t>
            </a:r>
            <a:r>
              <a:rPr lang="ko-KR" altLang="en-US" sz="36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엄지척</a:t>
            </a: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 는 야  </a:t>
            </a:r>
            <a:r>
              <a:rPr lang="ko-KR" altLang="en-US" sz="36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주스</a:t>
            </a:r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될거야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꿀꺽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 는 야  </a:t>
            </a:r>
            <a:r>
              <a:rPr lang="ko-KR" altLang="en-US" sz="36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케첩</a:t>
            </a:r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될거야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찍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~~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3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 는 야   </a:t>
            </a:r>
            <a:r>
              <a:rPr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춤을출꺼야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헤이 </a:t>
            </a:r>
            <a:r>
              <a:rPr lang="en-US" altLang="ko-KR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뽐내는   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  </a:t>
            </a:r>
            <a:r>
              <a:rPr lang="ko-KR" altLang="en-US" sz="36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엄지척</a:t>
            </a: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3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19AAF-A5B9-0730-8E7B-F9E325131B41}"/>
              </a:ext>
            </a:extLst>
          </p:cNvPr>
          <p:cNvSpPr txBox="1"/>
          <p:nvPr/>
        </p:nvSpPr>
        <p:spPr>
          <a:xfrm>
            <a:off x="542072" y="183136"/>
            <a:ext cx="1569660" cy="92333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도입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9766480-F715-90F4-CA2D-BEEE48C5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5109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의류, 안경, 아니메, 만화 영화이(가) 표시된 사진&#10;&#10;자동 생성된 설명">
            <a:extLst>
              <a:ext uri="{FF2B5EF4-FFF2-40B4-BE49-F238E27FC236}">
                <a16:creationId xmlns:a16="http://schemas.microsoft.com/office/drawing/2014/main" id="{64385AE6-2990-B707-1145-39FD3431F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22" y="-27741"/>
            <a:ext cx="3277022" cy="3277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912B13C-4047-D432-1DB1-F07FEC70A689}"/>
              </a:ext>
            </a:extLst>
          </p:cNvPr>
          <p:cNvSpPr/>
          <p:nvPr/>
        </p:nvSpPr>
        <p:spPr>
          <a:xfrm>
            <a:off x="273706" y="2015835"/>
            <a:ext cx="8628852" cy="4320480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4241" y="2239847"/>
            <a:ext cx="80714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토마토는 과일 일까</a:t>
            </a:r>
            <a:r>
              <a:rPr lang="en-US" altLang="ko-KR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채소일까</a:t>
            </a:r>
            <a:r>
              <a:rPr lang="en-US" altLang="ko-KR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4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584" y="3357776"/>
            <a:ext cx="83150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황산화 성분</a:t>
            </a:r>
            <a:r>
              <a:rPr lang="ko-KR" altLang="en-US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</a:t>
            </a:r>
            <a:r>
              <a:rPr lang="ko-KR" altLang="en-US" sz="4400" b="1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가득한 </a:t>
            </a:r>
            <a:r>
              <a:rPr lang="ko-KR" altLang="en-US" sz="4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건강채소</a:t>
            </a:r>
            <a:r>
              <a:rPr lang="ko-KR" altLang="en-US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E0540CD6-046E-1AF5-4C7E-63FB1309A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570" y="4480511"/>
            <a:ext cx="1418093" cy="1584176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3D6B8A76-43FE-C452-FFDA-573ADACB1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967" y="4403444"/>
            <a:ext cx="808692" cy="1738309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52C476E4-1F23-BFAA-9EBC-0FB29725C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01488" y="4535784"/>
            <a:ext cx="1143890" cy="1396963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858EDE4F-E842-D3E8-17C4-FCEFC078E0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3494" y="4535784"/>
            <a:ext cx="1152525" cy="13049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A1D01BCE-8239-E0BF-583D-18248D669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94135" y="4392096"/>
            <a:ext cx="1791303" cy="1944219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BD98F1D0-CB59-4722-418E-828493B6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76056" y="390302"/>
            <a:ext cx="1103491" cy="1601177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3719B7-D165-1349-3A2A-BCF41877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851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8DACA2C-F8A1-96C1-20AF-7BDB8AE6E8FC}"/>
              </a:ext>
            </a:extLst>
          </p:cNvPr>
          <p:cNvSpPr/>
          <p:nvPr/>
        </p:nvSpPr>
        <p:spPr>
          <a:xfrm>
            <a:off x="1211288" y="1016732"/>
            <a:ext cx="7058989" cy="4824536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843808" y="2645284"/>
            <a:ext cx="38571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</a:t>
            </a:r>
            <a:r>
              <a:rPr lang="ko-KR" altLang="en-US" sz="4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효능</a:t>
            </a:r>
            <a:endParaRPr lang="en-US" altLang="ko-KR" sz="48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</a:t>
            </a:r>
            <a:r>
              <a:rPr lang="ko-KR" altLang="en-US" sz="4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종류</a:t>
            </a:r>
            <a:endParaRPr lang="en-US" altLang="ko-KR" sz="48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</a:t>
            </a:r>
            <a:r>
              <a:rPr lang="ko-KR" altLang="en-US" sz="4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요리</a:t>
            </a: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FC43B1FE-CF3B-2BE7-857D-3A0C8579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5695" y="3127204"/>
            <a:ext cx="2235626" cy="2924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B6ABE1-78C4-E508-BF63-EFFD8E64E971}"/>
              </a:ext>
            </a:extLst>
          </p:cNvPr>
          <p:cNvSpPr txBox="1"/>
          <p:nvPr/>
        </p:nvSpPr>
        <p:spPr>
          <a:xfrm>
            <a:off x="2773045" y="1501301"/>
            <a:ext cx="4503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dirty="0">
                <a:ln w="0">
                  <a:noFill/>
                </a:ln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이야기해요</a:t>
            </a:r>
            <a:r>
              <a:rPr lang="en-US" altLang="ko-KR" sz="6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ko-KR" altLang="en-US" sz="6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27564D04-57A0-D5EC-86A9-031B138DC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655" y="3078246"/>
            <a:ext cx="2283514" cy="314096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17115CA-4F7D-F4D0-D1BC-8A7862E06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4822" y="1700378"/>
            <a:ext cx="919029" cy="681349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61C3367-1515-DBC0-C216-091FB1E5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88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CA17C94-BFFD-5216-78E5-D19740A90B03}"/>
              </a:ext>
            </a:extLst>
          </p:cNvPr>
          <p:cNvSpPr/>
          <p:nvPr/>
        </p:nvSpPr>
        <p:spPr>
          <a:xfrm>
            <a:off x="1184669" y="2097582"/>
            <a:ext cx="7058989" cy="383306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800" dirty="0"/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AD3E0-0FBC-BE63-C667-ADF7829AB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9752" y="764704"/>
            <a:ext cx="5040560" cy="1456198"/>
          </a:xfrm>
          <a:prstGeom prst="rect">
            <a:avLst/>
          </a:prstGeom>
        </p:spPr>
      </p:pic>
      <p:pic>
        <p:nvPicPr>
          <p:cNvPr id="15" name="그림 14" descr="채소, 토마토, 방울토마토, 부시 토마토이(가) 표시된 사진&#10;&#10;자동 생성된 설명">
            <a:extLst>
              <a:ext uri="{FF2B5EF4-FFF2-40B4-BE49-F238E27FC236}">
                <a16:creationId xmlns:a16="http://schemas.microsoft.com/office/drawing/2014/main" id="{D5BB46C0-9BD7-3C34-25B6-664CCC9605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15071" r="-1613" b="12349"/>
          <a:stretch/>
        </p:blipFill>
        <p:spPr>
          <a:xfrm>
            <a:off x="1012150" y="2482293"/>
            <a:ext cx="4464496" cy="3240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492F-6025-19D2-C3A7-E552C02BED9E}"/>
              </a:ext>
            </a:extLst>
          </p:cNvPr>
          <p:cNvSpPr txBox="1"/>
          <p:nvPr/>
        </p:nvSpPr>
        <p:spPr>
          <a:xfrm>
            <a:off x="2699792" y="900169"/>
            <a:ext cx="47525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6600" b="1" spc="-300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효능</a:t>
            </a:r>
            <a:endParaRPr lang="en-US" altLang="ko-KR" sz="6600" b="1" spc="-300" dirty="0">
              <a:ln w="22225">
                <a:noFill/>
                <a:prstDash val="solid"/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B407C-9F61-984B-BD97-489C685F12B0}"/>
              </a:ext>
            </a:extLst>
          </p:cNvPr>
          <p:cNvSpPr txBox="1"/>
          <p:nvPr/>
        </p:nvSpPr>
        <p:spPr>
          <a:xfrm>
            <a:off x="4714164" y="2861516"/>
            <a:ext cx="39621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노화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방지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면역력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강화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혈압을 낮춰 혈액순환과 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혈관건강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도움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항암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작용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다이어트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효과적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66DD409B-6B0E-B592-4251-5C5826AD5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9943" y="2342844"/>
            <a:ext cx="1301401" cy="284302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251D557-4B3A-F544-1CA1-E5CA00BC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381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9A315B0F-B09E-741D-F9A8-22D552BE90FC}"/>
              </a:ext>
            </a:extLst>
          </p:cNvPr>
          <p:cNvSpPr/>
          <p:nvPr/>
        </p:nvSpPr>
        <p:spPr>
          <a:xfrm>
            <a:off x="268917" y="1484784"/>
            <a:ext cx="8606165" cy="5196486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800" dirty="0"/>
          </a:p>
        </p:txBody>
      </p:sp>
      <p:pic>
        <p:nvPicPr>
          <p:cNvPr id="12" name="그림 11" descr="채소, 토마토, 자연 식품, 농산물이(가) 표시된 사진&#10;&#10;자동 생성된 설명">
            <a:extLst>
              <a:ext uri="{FF2B5EF4-FFF2-40B4-BE49-F238E27FC236}">
                <a16:creationId xmlns:a16="http://schemas.microsoft.com/office/drawing/2014/main" id="{D870C5E9-7F31-EDB9-5D8A-EF20A03226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5155"/>
          <a:stretch/>
        </p:blipFill>
        <p:spPr>
          <a:xfrm>
            <a:off x="4716561" y="1614776"/>
            <a:ext cx="4066305" cy="4066305"/>
          </a:xfrm>
          <a:prstGeom prst="round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BBF8946-675B-3115-C72C-E5A51BB34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t="-659" r="10860" b="659"/>
          <a:stretch/>
        </p:blipFill>
        <p:spPr>
          <a:xfrm>
            <a:off x="505695" y="1614775"/>
            <a:ext cx="4066305" cy="4066305"/>
          </a:xfrm>
          <a:prstGeom prst="round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C7318982-D77E-6866-DB28-20247E94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6153" y="422414"/>
            <a:ext cx="5040560" cy="1456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5EBFA-C229-0A21-446F-4F5472C070CC}"/>
              </a:ext>
            </a:extLst>
          </p:cNvPr>
          <p:cNvSpPr txBox="1"/>
          <p:nvPr/>
        </p:nvSpPr>
        <p:spPr>
          <a:xfrm>
            <a:off x="2627784" y="581714"/>
            <a:ext cx="5040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6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종류</a:t>
            </a:r>
            <a:endParaRPr lang="en-US" altLang="ko-KR" sz="6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2352" y="575445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방울토마토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7984" y="5754458"/>
            <a:ext cx="495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완숙토마토</a:t>
            </a:r>
            <a:r>
              <a:rPr lang="en-US" altLang="ko-KR" sz="36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6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찰 토마토</a:t>
            </a:r>
            <a:r>
              <a:rPr lang="en-US" altLang="ko-KR" sz="36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3600" b="1" spc="-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BAE2947-F7D5-88A4-9897-2A1EEF1B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5561" y="5341912"/>
            <a:ext cx="4838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대저</a:t>
            </a:r>
            <a:r>
              <a:rPr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4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짭잘이</a:t>
            </a: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토마토</a:t>
            </a:r>
            <a:r>
              <a:rPr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478" y="5365329"/>
            <a:ext cx="414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흑토마토</a:t>
            </a:r>
            <a:r>
              <a:rPr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4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쿠마토</a:t>
            </a:r>
            <a:r>
              <a:rPr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 descr="자연 식품, 농산물, 음식, 현지 음식이(가) 표시된 사진&#10;&#10;자동 생성된 설명">
            <a:extLst>
              <a:ext uri="{FF2B5EF4-FFF2-40B4-BE49-F238E27FC236}">
                <a16:creationId xmlns:a16="http://schemas.microsoft.com/office/drawing/2014/main" id="{2182140E-47B1-9272-993C-FB211B21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-141" r="23420" b="141"/>
          <a:stretch/>
        </p:blipFill>
        <p:spPr>
          <a:xfrm>
            <a:off x="139840" y="725033"/>
            <a:ext cx="4432160" cy="4432160"/>
          </a:xfrm>
          <a:prstGeom prst="roundRect">
            <a:avLst/>
          </a:prstGeom>
        </p:spPr>
      </p:pic>
      <p:pic>
        <p:nvPicPr>
          <p:cNvPr id="7" name="그림 6" descr="농산물, 자연 식품, 훌 푸드, 채소이(가) 표시된 사진&#10;&#10;자동 생성된 설명">
            <a:extLst>
              <a:ext uri="{FF2B5EF4-FFF2-40B4-BE49-F238E27FC236}">
                <a16:creationId xmlns:a16="http://schemas.microsoft.com/office/drawing/2014/main" id="{4681D208-7E90-9710-9E63-154F557D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/>
        </p:blipFill>
        <p:spPr>
          <a:xfrm>
            <a:off x="4604336" y="735146"/>
            <a:ext cx="4432160" cy="4432160"/>
          </a:xfrm>
          <a:prstGeom prst="round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5AEC74-B904-FB01-1F7E-951D6025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16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229" y="5445224"/>
            <a:ext cx="2907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젤리 토마토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2380" y="544522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송이토마토</a:t>
            </a:r>
          </a:p>
        </p:txBody>
      </p:sp>
      <p:pic>
        <p:nvPicPr>
          <p:cNvPr id="7" name="그림 6" descr="과일, 자연 식품, 음식, 농산물이(가) 표시된 사진&#10;&#10;자동 생성된 설명">
            <a:extLst>
              <a:ext uri="{FF2B5EF4-FFF2-40B4-BE49-F238E27FC236}">
                <a16:creationId xmlns:a16="http://schemas.microsoft.com/office/drawing/2014/main" id="{EA4563E6-4BA6-D285-BFF9-2695F2EA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5678" y="836712"/>
            <a:ext cx="4464496" cy="4464496"/>
          </a:xfrm>
          <a:prstGeom prst="roundRect">
            <a:avLst/>
          </a:prstGeom>
        </p:spPr>
      </p:pic>
      <p:pic>
        <p:nvPicPr>
          <p:cNvPr id="9" name="그림 8" descr="채소, 농산물, 자연 식품, 토마토이(가) 표시된 사진&#10;&#10;자동 생성된 설명">
            <a:extLst>
              <a:ext uri="{FF2B5EF4-FFF2-40B4-BE49-F238E27FC236}">
                <a16:creationId xmlns:a16="http://schemas.microsoft.com/office/drawing/2014/main" id="{00231934-6658-D209-DCAF-DC2E0AD1C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/>
        </p:blipFill>
        <p:spPr>
          <a:xfrm>
            <a:off x="4609900" y="836712"/>
            <a:ext cx="4441069" cy="4441069"/>
          </a:xfrm>
          <a:prstGeom prst="round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66266B-19EA-A8BD-C876-6B404E07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74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과일, 자연 식품, 농산물, 주스이(가) 표시된 사진&#10;&#10;자동 생성된 설명">
            <a:extLst>
              <a:ext uri="{FF2B5EF4-FFF2-40B4-BE49-F238E27FC236}">
                <a16:creationId xmlns:a16="http://schemas.microsoft.com/office/drawing/2014/main" id="{4F3DF9CA-5600-2224-811B-A9C474866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16925"/>
          <a:stretch/>
        </p:blipFill>
        <p:spPr>
          <a:xfrm>
            <a:off x="4584827" y="1340768"/>
            <a:ext cx="4296308" cy="4296308"/>
          </a:xfrm>
          <a:prstGeom prst="roundRect">
            <a:avLst/>
          </a:prstGeom>
        </p:spPr>
      </p:pic>
      <p:pic>
        <p:nvPicPr>
          <p:cNvPr id="12" name="그림 11" descr="음식, 식재료, 레시피, 요리이(가) 표시된 사진&#10;&#10;자동 생성된 설명">
            <a:extLst>
              <a:ext uri="{FF2B5EF4-FFF2-40B4-BE49-F238E27FC236}">
                <a16:creationId xmlns:a16="http://schemas.microsoft.com/office/drawing/2014/main" id="{C66D9F8F-E047-7DF1-6505-960EFA7961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51520" y="1340768"/>
            <a:ext cx="4296308" cy="4296308"/>
          </a:xfrm>
          <a:prstGeom prst="round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B9888D86-0767-C636-FA06-4DE5CA232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1564" y="28586"/>
            <a:ext cx="4752528" cy="1456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1E3DC-7D0A-5AFA-E99C-D799DB66E4C6}"/>
              </a:ext>
            </a:extLst>
          </p:cNvPr>
          <p:cNvSpPr txBox="1"/>
          <p:nvPr/>
        </p:nvSpPr>
        <p:spPr>
          <a:xfrm>
            <a:off x="2487950" y="188640"/>
            <a:ext cx="44045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6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토마토 요리</a:t>
            </a:r>
            <a:endParaRPr lang="en-US" altLang="ko-KR" sz="6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F8390-F6C0-E927-5CF8-B98B1ECAE446}"/>
              </a:ext>
            </a:extLst>
          </p:cNvPr>
          <p:cNvSpPr txBox="1"/>
          <p:nvPr/>
        </p:nvSpPr>
        <p:spPr>
          <a:xfrm>
            <a:off x="755576" y="5729293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계란 볶음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60D1F-A5B9-F60D-202F-FEE7B33DE247}"/>
              </a:ext>
            </a:extLst>
          </p:cNvPr>
          <p:cNvSpPr txBox="1"/>
          <p:nvPr/>
        </p:nvSpPr>
        <p:spPr>
          <a:xfrm>
            <a:off x="5363253" y="5754458"/>
            <a:ext cx="2664296" cy="66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spc="-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토마토 주스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D58ADB8-E84E-C7F6-921F-EF8EAE73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21CF-7AB8-493C-B330-5B993B0D0DB3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97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맑은 고딕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215</Words>
  <Application>Microsoft Office PowerPoint</Application>
  <PresentationFormat>화면 슬라이드 쇼(4:3)</PresentationFormat>
  <Paragraphs>88</Paragraphs>
  <Slides>15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맑은 고딕</vt:lpstr>
      <vt:lpstr>바탕체</vt:lpstr>
      <vt:lpstr>Calibri</vt:lpstr>
      <vt:lpstr>Wingdings</vt:lpstr>
      <vt:lpstr>Wingdings 2</vt:lpstr>
      <vt:lpstr>오렌지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herga</dc:creator>
  <cp:lastModifiedBy>엄 수영</cp:lastModifiedBy>
  <cp:revision>47</cp:revision>
  <cp:lastPrinted>2023-06-16T05:09:38Z</cp:lastPrinted>
  <dcterms:created xsi:type="dcterms:W3CDTF">2023-06-02T00:33:35Z</dcterms:created>
  <dcterms:modified xsi:type="dcterms:W3CDTF">2023-06-30T03:34:41Z</dcterms:modified>
</cp:coreProperties>
</file>