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4139" r:id="rId1"/>
  </p:sldMasterIdLst>
  <p:notesMasterIdLst>
    <p:notesMasterId r:id="rId2"/>
  </p:notesMasterIdLst>
  <p:handoutMasterIdLst>
    <p:handoutMasterId r:id="rId3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6858000" type="screen4x3"/>
  <p:notesSz cx="9144000" cy="6858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prnPr prnWhat="handouts4" scaleToFitPaper="1" frameSlides="1"/>
  <p:showPr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snapVertSplitter="1">
    <p:restoredLeft sz="15675"/>
    <p:restoredTop sz="90000"/>
  </p:normalViewPr>
  <p:slideViewPr>
    <p:cSldViewPr snapToGrid="0" snapToObjects="1">
      <p:cViewPr>
        <p:scale>
          <a:sx n="170" d="100"/>
          <a:sy n="170" d="100"/>
        </p:scale>
        <p:origin x="0" y="0"/>
      </p:cViewPr>
      <p:guideLst>
        <p:guide orient="horz" pos="2156"/>
        <p:guide pos="2877"/>
      </p:guideLst>
    </p:cSldViewPr>
  </p:slideViewPr>
  <p:notesTextViewPr>
    <p:cViewPr>
      <p:scale>
        <a:sx n="110" d="100"/>
        <a:sy n="110" d="100"/>
      </p:scale>
      <p:origin x="0" y="0"/>
    </p:cViewPr>
  </p:notesTextViewPr>
  <p:gridSpacing cx="72009" cy="72009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7.xml"  /><Relationship Id="rId11" Type="http://schemas.openxmlformats.org/officeDocument/2006/relationships/slide" Target="slides/slide8.xml"  /><Relationship Id="rId12" Type="http://schemas.openxmlformats.org/officeDocument/2006/relationships/slide" Target="slides/slide9.xml"  /><Relationship Id="rId13" Type="http://schemas.openxmlformats.org/officeDocument/2006/relationships/slide" Target="slides/slide10.xml"  /><Relationship Id="rId14" Type="http://schemas.openxmlformats.org/officeDocument/2006/relationships/slide" Target="slides/slide11.xml"  /><Relationship Id="rId15" Type="http://schemas.openxmlformats.org/officeDocument/2006/relationships/slide" Target="slides/slide12.xml"  /><Relationship Id="rId16" Type="http://schemas.openxmlformats.org/officeDocument/2006/relationships/slide" Target="slides/slide13.xml"  /><Relationship Id="rId17" Type="http://schemas.openxmlformats.org/officeDocument/2006/relationships/slide" Target="slides/slide14.xml"  /><Relationship Id="rId18" Type="http://schemas.openxmlformats.org/officeDocument/2006/relationships/slide" Target="slides/slide15.xml"  /><Relationship Id="rId19" Type="http://schemas.openxmlformats.org/officeDocument/2006/relationships/slide" Target="slides/slide16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7.xml"  /><Relationship Id="rId21" Type="http://schemas.openxmlformats.org/officeDocument/2006/relationships/slide" Target="slides/slide18.xml"  /><Relationship Id="rId22" Type="http://schemas.openxmlformats.org/officeDocument/2006/relationships/slide" Target="slides/slide19.xml"  /><Relationship Id="rId23" Type="http://schemas.openxmlformats.org/officeDocument/2006/relationships/slide" Target="slides/slide20.xml"  /><Relationship Id="rId24" Type="http://schemas.openxmlformats.org/officeDocument/2006/relationships/slide" Target="slides/slide21.xml"  /><Relationship Id="rId25" Type="http://schemas.openxmlformats.org/officeDocument/2006/relationships/slide" Target="slides/slide22.xml"  /><Relationship Id="rId26" Type="http://schemas.openxmlformats.org/officeDocument/2006/relationships/slide" Target="slides/slide23.xml"  /><Relationship Id="rId27" Type="http://schemas.openxmlformats.org/officeDocument/2006/relationships/slide" Target="slides/slide24.xml"  /><Relationship Id="rId28" Type="http://schemas.openxmlformats.org/officeDocument/2006/relationships/presProps" Target="presProps.xml"  /><Relationship Id="rId29" Type="http://schemas.openxmlformats.org/officeDocument/2006/relationships/viewProps" Target="viewProps.xml"  /><Relationship Id="rId3" Type="http://schemas.openxmlformats.org/officeDocument/2006/relationships/handoutMaster" Target="handoutMasters/handoutMaster1.xml"  /><Relationship Id="rId30" Type="http://schemas.openxmlformats.org/officeDocument/2006/relationships/theme" Target="theme/theme1.xml"  /><Relationship Id="rId31" Type="http://schemas.openxmlformats.org/officeDocument/2006/relationships/tableStyles" Target="tableStyles.xml"  /><Relationship Id="rId4" Type="http://schemas.openxmlformats.org/officeDocument/2006/relationships/slide" Target="slides/slide1.xml"  /><Relationship Id="rId5" Type="http://schemas.openxmlformats.org/officeDocument/2006/relationships/slide" Target="slides/slide2.xml"  /><Relationship Id="rId6" Type="http://schemas.openxmlformats.org/officeDocument/2006/relationships/slide" Target="slides/slide3.xml"  /><Relationship Id="rId7" Type="http://schemas.openxmlformats.org/officeDocument/2006/relationships/slide" Target="slides/slide4.xml"  /><Relationship Id="rId8" Type="http://schemas.openxmlformats.org/officeDocument/2006/relationships/slide" Target="slides/slide5.xml"  /><Relationship Id="rId9" Type="http://schemas.openxmlformats.org/officeDocument/2006/relationships/slide" Target="slides/slide6.xml"  /></Relationships>
</file>

<file path=ppt/handoutMasters/_rels/handout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3.xml"  /></Relationships>
</file>

<file path=ppt/handoutMasters/handoutMaster1.xml><?xml version="1.0" encoding="utf-8"?>
<p:handout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D8D7A7C4-C82A-4D21-9AB0-F0C5A1D3EF09}" type="datetime1">
              <a:rPr lang="ko-KR" altLang="en-US"/>
              <a:pPr lvl="0">
                <a:defRPr/>
              </a:pPr>
              <a:t>2023-06-22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F450E784-2449-4FFD-AA69-3F5CFAA75BCB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E2B2BC9D-A816-4D0A-858B-1D023B3A8ACA}" type="datetime1">
              <a:rPr lang="ko-KR" altLang="en-US"/>
              <a:pPr lvl="0">
                <a:defRPr/>
              </a:pPr>
              <a:t>2023-06-22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.xml"  /><Relationship Id="rId2" Type="http://schemas.openxmlformats.org/officeDocument/2006/relationships/notesMaster" Target="../notesMasters/notesMaster1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slide" Target="../slides/slide2.xml"  /><Relationship Id="rId2" Type="http://schemas.openxmlformats.org/officeDocument/2006/relationships/notesMaster" Target="../notesMasters/notesMaster1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slide" Target="../slides/slide3.xml"  /><Relationship Id="rId2" Type="http://schemas.openxmlformats.org/officeDocument/2006/relationships/notesMaster" Target="../notesMasters/notesMaster1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slide" Target="../slides/slide11.xml"  /><Relationship Id="rId2" Type="http://schemas.openxmlformats.org/officeDocument/2006/relationships/notesMaster" Target="../notesMasters/notesMaster1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slide" Target="../slides/slide13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>
          <a:xfrm>
            <a:off x="685799" y="2130425"/>
            <a:ext cx="7772398" cy="1470025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599" y="3886200"/>
            <a:ext cx="640079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ko-KR" altLang="en-US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940A130E-E3B8-4EBE-931F-81B26B8448AA}" type="datetime1">
              <a:rPr lang="ko-KR" altLang="en-US"/>
              <a:pPr lvl="0">
                <a:defRPr/>
              </a:pPr>
              <a:t>2023-06-22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800C6A38-4290-41DD-B95C-4155372FD4A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0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CA348888-F454-4AD2-BA62-3AF29D9807C0}" type="datetime1">
              <a:rPr lang="ko-KR" altLang="en-US"/>
              <a:pPr lvl="0">
                <a:defRPr/>
              </a:pPr>
              <a:t>2023-06-22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457199" y="274638"/>
            <a:ext cx="8229598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/>
          </p:nvPr>
        </p:nvSpPr>
        <p:spPr>
          <a:xfrm>
            <a:off x="2143107" y="2214563"/>
            <a:ext cx="4857766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/>
            </a:pPr>
            <a:r>
              <a:rPr lang="ko-KR" altLang="en-US"/>
              <a:t>첫째 목차</a:t>
            </a:r>
            <a:endParaRPr lang="ko-KR" altLang="en-US"/>
          </a:p>
          <a:p>
            <a:pPr lvl="0">
              <a:defRPr/>
            </a:pPr>
            <a:r>
              <a:rPr lang="ko-KR" altLang="en-US"/>
              <a:t>둘째 목차</a:t>
            </a:r>
            <a:endParaRPr lang="ko-KR" altLang="en-US"/>
          </a:p>
          <a:p>
            <a:pPr lvl="0">
              <a:defRPr/>
            </a:pPr>
            <a:r>
              <a:rPr lang="ko-KR" altLang="en-US"/>
              <a:t>셋째 목차</a:t>
            </a:r>
            <a:endParaRPr lang="ko-KR" altLang="en-US"/>
          </a:p>
          <a:p>
            <a:pPr lvl="0">
              <a:defRPr/>
            </a:pPr>
            <a:r>
              <a:rPr lang="ko-KR" altLang="en-US"/>
              <a:t>넷째 목차</a:t>
            </a:r>
            <a:endParaRPr lang="ko-KR" altLang="en-US"/>
          </a:p>
          <a:p>
            <a:pPr lvl="0">
              <a:defRPr/>
            </a:pPr>
            <a:r>
              <a:rPr lang="ko-KR" altLang="en-US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956FEC12-A4C9-4837-AF94-AD867782C04C}" type="datetime1">
              <a:rPr lang="ko-KR" altLang="en-US"/>
              <a:pPr lvl="0">
                <a:defRPr/>
              </a:pPr>
              <a:t>2023-06-22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 idx="0"/>
          </p:nvPr>
        </p:nvSpPr>
        <p:spPr>
          <a:xfrm>
            <a:off x="6629399" y="274638"/>
            <a:ext cx="2057399" cy="5851525"/>
          </a:xfrm>
        </p:spPr>
        <p:txBody>
          <a:bodyPr vert="eaVert"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019799" cy="5851525"/>
          </a:xfrm>
        </p:spPr>
        <p:txBody>
          <a:bodyPr vert="eaVert"/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957F84A3-4F29-4053-ACFD-1BAF2D3F140C}" type="datetime1">
              <a:rPr lang="ko-KR" altLang="en-US"/>
              <a:pPr lvl="0">
                <a:defRPr/>
              </a:pPr>
              <a:t>2023-06-22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4953836A-82A3-4C8B-9D31-CD724F3673ED}" type="datetime1">
              <a:rPr lang="ko-KR" altLang="en-US"/>
              <a:pPr lvl="0">
                <a:defRPr/>
              </a:pPr>
              <a:t>2023-06-22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D2EBAF6-36D0-4DD8-B695-D4C1B37E35D6}" type="datetime1">
              <a:rPr lang="ko-KR" altLang="en-US"/>
              <a:pPr lvl="0">
                <a:defRPr/>
              </a:pPr>
              <a:t>2023-06-22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722312" y="4406900"/>
            <a:ext cx="777239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39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60728D28-603B-4EFC-80F8-17E5E9107035}" type="datetime1">
              <a:rPr lang="ko-KR" altLang="en-US"/>
              <a:pPr lvl="0">
                <a:defRPr/>
              </a:pPr>
              <a:t>2023-06-22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5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내용 2개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0385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0385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27A1F4E-0809-4239-8034-C38E431DAF92}" type="datetime1">
              <a:rPr lang="ko-KR" altLang="en-US"/>
              <a:pPr lvl="0">
                <a:defRPr/>
              </a:pPr>
              <a:t>2023-06-22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6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E0DA496-7307-4E8B-88DE-CB97B48BAB6F}" type="datetime1">
              <a:rPr lang="ko-KR" altLang="en-US"/>
              <a:pPr lvl="0">
                <a:defRPr/>
              </a:pPr>
              <a:t>2023-06-22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표" type="tbl" preserve="1">
  <p:cSld name="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456027" y="1643063"/>
            <a:ext cx="8229598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>
              <a:defRPr/>
            </a:pPr>
            <a:r>
              <a:rPr lang="ko-KR" altLang="en-US"/>
              <a:t>표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8721E90-850C-410B-8B89-8394F580CFDA}" type="datetime1">
              <a:rPr lang="ko-KR" altLang="en-US"/>
              <a:pPr lvl="0">
                <a:defRPr/>
              </a:pPr>
              <a:t>2023-06-22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8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내용 4개" type="fourObj" preserve="1">
  <p:cSld name="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199" y="1600200"/>
            <a:ext cx="40385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199" y="1600200"/>
            <a:ext cx="40385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7" y="3984220"/>
            <a:ext cx="40385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7" y="3984220"/>
            <a:ext cx="40385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ACE7E28-9336-4363-8674-B91477D8F243}" type="datetime1">
              <a:rPr lang="ko-KR" altLang="en-US"/>
              <a:pPr lvl="0">
                <a:defRPr/>
              </a:pPr>
              <a:t>2023-06-22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9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1792287" y="4800600"/>
            <a:ext cx="548639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7" y="612775"/>
            <a:ext cx="548639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r>
              <a:rPr lang="ko-KR" altLang="en-US"/>
              <a:t>그림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7" y="5367338"/>
            <a:ext cx="548639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ACE7E28-9336-4363-8674-B91477D8F243}" type="datetime1">
              <a:rPr lang="ko-KR" altLang="en-US"/>
              <a:pPr lvl="0">
                <a:defRPr/>
              </a:pPr>
              <a:t>2023-06-22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theme" Target="../theme/theme1.xml"  /><Relationship Id="rId14" Type="http://schemas.openxmlformats.org/officeDocument/2006/relationships/image" Target="../media/image1.jpeg"  /><Relationship Id="rId15" Type="http://schemas.openxmlformats.org/officeDocument/2006/relationships/image" Target="../media/image2.png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한컴오피스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 idx="0"/>
          </p:nvPr>
        </p:nvSpPr>
        <p:spPr>
          <a:xfrm>
            <a:off x="457199" y="274638"/>
            <a:ext cx="8229598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8229598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199" y="6356350"/>
            <a:ext cx="21335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D422D86A-5F52-4165-8473-F1B836277586}" type="datetime1">
              <a:rPr lang="ko-KR" altLang="en-US"/>
              <a:pPr lvl="0">
                <a:defRPr/>
              </a:pPr>
              <a:t>2023-06-22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199" y="6356350"/>
            <a:ext cx="28955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199" y="6356350"/>
            <a:ext cx="21335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  <p:pic>
        <p:nvPicPr>
          <p:cNvPr id="7" name=""/>
          <p:cNvPicPr>
            <a:picLocks noChangeAspect="1"/>
          </p:cNvPicPr>
          <p:nvPr userDrawn="1"/>
        </p:nvPicPr>
        <p:blipFill rotWithShape="1"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"/>
          <p:cNvPicPr>
            <a:picLocks noChangeAspect="1"/>
          </p:cNvPicPr>
          <p:nvPr userDrawn="1"/>
        </p:nvPicPr>
        <p:blipFill rotWithShape="1">
          <a:blip r:embed="rId15"/>
          <a:stretch>
            <a:fillRect/>
          </a:stretch>
        </p:blipFill>
        <p:spPr>
          <a:xfrm>
            <a:off x="7235163" y="274637"/>
            <a:ext cx="1606998" cy="81997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137" r:id="rId12"/>
  </p:sldLayoutIdLst>
  <p:transition xmlns:mc="http://schemas.openxmlformats.org/markup-compatibility/2006" xmlns:hp="http://schemas.haansoft.com/office/presentation/8.0" mc:Ignorable="hp" hp:hslDur="500"/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0" eaLnBrk="1" latinLnBrk="1" hangingPunct="1">
        <a:defRPr>
          <a:solidFill>
            <a:schemeClr val="tx2"/>
          </a:solidFill>
        </a:defRPr>
      </a:lvl2pPr>
      <a:lvl3pPr rtl="0" eaLnBrk="1" latinLnBrk="1" hangingPunct="1">
        <a:defRPr>
          <a:solidFill>
            <a:schemeClr val="tx2"/>
          </a:solidFill>
        </a:defRPr>
      </a:lvl3pPr>
      <a:lvl4pPr rtl="0" eaLnBrk="1" latinLnBrk="1" hangingPunct="1">
        <a:defRPr>
          <a:solidFill>
            <a:schemeClr val="tx2"/>
          </a:solidFill>
        </a:defRPr>
      </a:lvl4pPr>
      <a:lvl5pPr rtl="0" eaLnBrk="1" latinLnBrk="1" hangingPunct="1">
        <a:defRPr>
          <a:solidFill>
            <a:schemeClr val="tx2"/>
          </a:solidFill>
        </a:defRPr>
      </a:lvl5pPr>
      <a:lvl6pPr rtl="0" eaLnBrk="1" latinLnBrk="1" hangingPunct="1">
        <a:defRPr>
          <a:solidFill>
            <a:schemeClr val="tx2"/>
          </a:solidFill>
        </a:defRPr>
      </a:lvl6pPr>
      <a:lvl7pPr rtl="0" eaLnBrk="1" latinLnBrk="1" hangingPunct="1">
        <a:defRPr>
          <a:solidFill>
            <a:schemeClr val="tx2"/>
          </a:solidFill>
        </a:defRPr>
      </a:lvl7pPr>
      <a:lvl8pPr rtl="0" eaLnBrk="1" latinLnBrk="1" hangingPunct="1">
        <a:defRPr>
          <a:solidFill>
            <a:schemeClr val="tx2"/>
          </a:solidFill>
        </a:defRPr>
      </a:lvl8pPr>
      <a:lvl9pPr rtl="0"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.xml"  /><Relationship Id="rId2" Type="http://schemas.openxmlformats.org/officeDocument/2006/relationships/slideLayout" Target="../slideLayouts/slideLayout1.xml"  /><Relationship Id="rId3" Type="http://schemas.openxmlformats.org/officeDocument/2006/relationships/image" Target="../media/image3.jpe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4.xml"  /><Relationship Id="rId2" Type="http://schemas.openxmlformats.org/officeDocument/2006/relationships/slideLayout" Target="../slideLayouts/slideLayout2.xml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5.xml"  /><Relationship Id="rId2" Type="http://schemas.openxmlformats.org/officeDocument/2006/relationships/slideLayout" Target="../slideLayouts/slideLayout2.xml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5.jpeg"  /><Relationship Id="rId3" Type="http://schemas.openxmlformats.org/officeDocument/2006/relationships/image" Target="../media/image8.jpeg"  /><Relationship Id="rId4" Type="http://schemas.openxmlformats.org/officeDocument/2006/relationships/image" Target="../media/image9.jpe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5.jpeg"  /><Relationship Id="rId3" Type="http://schemas.openxmlformats.org/officeDocument/2006/relationships/image" Target="../media/image10.jpeg"  /><Relationship Id="rId4" Type="http://schemas.openxmlformats.org/officeDocument/2006/relationships/image" Target="../media/image9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5.jpe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1.png"  /><Relationship Id="rId3" Type="http://schemas.openxmlformats.org/officeDocument/2006/relationships/image" Target="../media/image12.png"  /><Relationship Id="rId4" Type="http://schemas.openxmlformats.org/officeDocument/2006/relationships/image" Target="../media/image13.png"  /><Relationship Id="rId5" Type="http://schemas.openxmlformats.org/officeDocument/2006/relationships/image" Target="../media/image14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5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.xml"  /><Relationship Id="rId2" Type="http://schemas.openxmlformats.org/officeDocument/2006/relationships/slideLayout" Target="../slideLayouts/slideLayout2.xml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6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7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8.pn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8.png"  /><Relationship Id="rId3" Type="http://schemas.openxmlformats.org/officeDocument/2006/relationships/image" Target="../media/image19.png"  /><Relationship Id="rId4" Type="http://schemas.openxmlformats.org/officeDocument/2006/relationships/image" Target="../media/image20.png"  /><Relationship Id="rId5" Type="http://schemas.openxmlformats.org/officeDocument/2006/relationships/image" Target="../media/image21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3.xml"  /><Relationship Id="rId2" Type="http://schemas.openxmlformats.org/officeDocument/2006/relationships/slideLayout" Target="../slideLayouts/slideLayout2.xml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5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6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7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"/>
          <p:cNvSpPr/>
          <p:nvPr/>
        </p:nvSpPr>
        <p:spPr>
          <a:xfrm>
            <a:off x="1632158" y="4326308"/>
            <a:ext cx="5879683" cy="872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en-US" altLang="ko-KR" sz="5000" b="1">
                <a:solidFill>
                  <a:schemeClr val="dk1"/>
                </a:solidFill>
                <a:latin typeface="맑은 고딕"/>
              </a:rPr>
              <a:t>7</a:t>
            </a:r>
            <a:r>
              <a:rPr lang="ko-KR" altLang="en-US" sz="5000" b="1">
                <a:solidFill>
                  <a:schemeClr val="dk1"/>
                </a:solidFill>
                <a:latin typeface="맑은 고딕"/>
              </a:rPr>
              <a:t>월 </a:t>
            </a:r>
            <a:r>
              <a:rPr lang="en-US" altLang="ko-KR" sz="5000" b="1">
                <a:solidFill>
                  <a:schemeClr val="dk1"/>
                </a:solidFill>
                <a:latin typeface="맑은 고딕"/>
              </a:rPr>
              <a:t>1</a:t>
            </a:r>
            <a:r>
              <a:rPr lang="ko-KR" altLang="en-US" sz="5000" b="1">
                <a:solidFill>
                  <a:schemeClr val="dk1"/>
                </a:solidFill>
                <a:latin typeface="맑은 고딕"/>
              </a:rPr>
              <a:t>주차</a:t>
            </a:r>
            <a:r>
              <a:rPr lang="en-US" altLang="ko-KR" sz="5000" b="1">
                <a:solidFill>
                  <a:schemeClr val="dk1"/>
                </a:solidFill>
                <a:latin typeface="맑은 고딕"/>
              </a:rPr>
              <a:t>(</a:t>
            </a:r>
            <a:r>
              <a:rPr lang="ko-KR" altLang="en-US" sz="5000" b="1">
                <a:solidFill>
                  <a:schemeClr val="dk1"/>
                </a:solidFill>
                <a:latin typeface="맑은 고딕"/>
              </a:rPr>
              <a:t>몸타</a:t>
            </a:r>
            <a:r>
              <a:rPr lang="en-US" altLang="ko-KR" sz="5000" b="1">
                <a:solidFill>
                  <a:schemeClr val="dk1"/>
                </a:solidFill>
                <a:latin typeface="맑은 고딕"/>
              </a:rPr>
              <a:t>)</a:t>
            </a:r>
            <a:endParaRPr lang="en-US" altLang="ko-KR" sz="5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800C6A38-4290-41DD-B95C-4155372FD4AF}" type="slidenum">
              <a:rPr lang="en-US" altLang="en-US"/>
              <a:pPr lvl="0">
                <a:defRPr/>
              </a:pPr>
              <a:t>1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"/>
          <p:cNvSpPr/>
          <p:nvPr/>
        </p:nvSpPr>
        <p:spPr>
          <a:xfrm>
            <a:off x="1302683" y="1902198"/>
            <a:ext cx="6538632" cy="4258235"/>
          </a:xfrm>
          <a:prstGeom prst="roundRect">
            <a:avLst>
              <a:gd name="adj" fmla="val 16667"/>
            </a:avLst>
          </a:prstGeom>
          <a:solidFill>
            <a:srgbClr val="fae471"/>
          </a:solidFill>
          <a:ln>
            <a:noFill/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ko-KR" altLang="en-US" sz="10000" b="1">
                <a:solidFill>
                  <a:schemeClr val="dk1"/>
                </a:solidFill>
              </a:rPr>
              <a:t>♪  ♪  ♩</a:t>
            </a:r>
            <a:endParaRPr lang="ko-KR" altLang="en-US" sz="10000" b="1">
              <a:solidFill>
                <a:schemeClr val="dk1"/>
              </a:solidFill>
            </a:endParaRPr>
          </a:p>
          <a:p>
            <a:pPr algn="ctr">
              <a:defRPr/>
            </a:pPr>
            <a:r>
              <a:rPr lang="ko-KR" altLang="en-US" sz="10000" b="1">
                <a:solidFill>
                  <a:schemeClr val="dk1"/>
                </a:solidFill>
              </a:rPr>
              <a:t>치 치 요</a:t>
            </a:r>
            <a:endParaRPr lang="ko-KR" altLang="en-US" sz="10000" b="1">
              <a:solidFill>
                <a:schemeClr val="dk1"/>
              </a:solidFill>
            </a:endParaRPr>
          </a:p>
        </p:txBody>
      </p:sp>
      <p:sp>
        <p:nvSpPr>
          <p:cNvPr id="9" name=""/>
          <p:cNvSpPr/>
          <p:nvPr/>
        </p:nvSpPr>
        <p:spPr>
          <a:xfrm>
            <a:off x="-468982" y="592744"/>
            <a:ext cx="5594350" cy="679450"/>
          </a:xfrm>
          <a:prstGeom prst="rect">
            <a:avLst/>
          </a:prstGeom>
          <a:solidFill>
            <a:srgbClr val="f9eeb5"/>
          </a:solidFill>
          <a:ln w="50800"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  <a:softEdge rad="127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            리듬 읽기와 치기</a:t>
            </a:r>
            <a:endParaRPr lang="ko-KR" altLang="en-US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10" name=""/>
          <p:cNvSpPr/>
          <p:nvPr/>
        </p:nvSpPr>
        <p:spPr>
          <a:xfrm>
            <a:off x="163992" y="475269"/>
            <a:ext cx="914399" cy="914399"/>
          </a:xfrm>
          <a:prstGeom prst="ellipse">
            <a:avLst/>
          </a:prstGeom>
          <a:solidFill>
            <a:srgbClr val="f9eeb5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ⅰ</a:t>
            </a:r>
            <a:r>
              <a:rPr lang="en-US" altLang="ko-KR" sz="3000" b="1">
                <a:solidFill>
                  <a:schemeClr val="dk1"/>
                </a:solidFill>
                <a:latin typeface="맑은 고딕"/>
              </a:rPr>
              <a:t>.</a:t>
            </a:r>
            <a:endParaRPr lang="en-US" altLang="ko-KR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en-US" altLang="en-US"/>
              <a:pPr lvl="0">
                <a:defRPr/>
              </a:pPr>
              <a:t>10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"/>
          <p:cNvSpPr/>
          <p:nvPr/>
        </p:nvSpPr>
        <p:spPr>
          <a:xfrm>
            <a:off x="377825" y="2422524"/>
            <a:ext cx="8382001" cy="4229099"/>
          </a:xfrm>
          <a:prstGeom prst="roundRect">
            <a:avLst>
              <a:gd name="adj" fmla="val 5989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ko-KR" altLang="en-US">
              <a:latin typeface="맑은 고딕"/>
            </a:endParaRPr>
          </a:p>
        </p:txBody>
      </p:sp>
      <p:sp>
        <p:nvSpPr>
          <p:cNvPr id="6" name=""/>
          <p:cNvSpPr/>
          <p:nvPr/>
        </p:nvSpPr>
        <p:spPr>
          <a:xfrm>
            <a:off x="660172" y="1599221"/>
            <a:ext cx="681037" cy="681037"/>
          </a:xfrm>
          <a:prstGeom prst="ellipse">
            <a:avLst/>
          </a:prstGeom>
          <a:solidFill>
            <a:srgbClr val="f9eeb5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000" b="1">
                <a:solidFill>
                  <a:schemeClr val="dk1"/>
                </a:solidFill>
                <a:latin typeface="맑은 고딕"/>
              </a:rPr>
              <a:t>1.</a:t>
            </a:r>
            <a:endParaRPr lang="en-US" altLang="ko-KR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7" name=""/>
          <p:cNvSpPr txBox="1"/>
          <p:nvPr/>
        </p:nvSpPr>
        <p:spPr>
          <a:xfrm>
            <a:off x="1516855" y="1668039"/>
            <a:ext cx="2457450" cy="543402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ko-KR" altLang="en-US" sz="3000" b="1">
                <a:latin typeface="맑은 고딕"/>
              </a:rPr>
              <a:t>고기잡이</a:t>
            </a:r>
            <a:endParaRPr lang="ko-KR" altLang="en-US" sz="3000" b="1">
              <a:latin typeface="맑은 고딕"/>
            </a:endParaRPr>
          </a:p>
        </p:txBody>
      </p:sp>
      <p:sp>
        <p:nvSpPr>
          <p:cNvPr id="8" name=""/>
          <p:cNvSpPr txBox="1"/>
          <p:nvPr/>
        </p:nvSpPr>
        <p:spPr>
          <a:xfrm>
            <a:off x="422501" y="2541745"/>
            <a:ext cx="1896875" cy="87582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ko-KR" altLang="en-US" sz="2600" b="1">
                <a:latin typeface="맑은 고딕"/>
              </a:rPr>
              <a:t>고 기 를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10" name=""/>
          <p:cNvSpPr txBox="1"/>
          <p:nvPr/>
        </p:nvSpPr>
        <p:spPr>
          <a:xfrm>
            <a:off x="2221023" y="2541745"/>
            <a:ext cx="400618" cy="88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25" name=""/>
          <p:cNvSpPr txBox="1"/>
          <p:nvPr/>
        </p:nvSpPr>
        <p:spPr>
          <a:xfrm>
            <a:off x="2540113" y="2543650"/>
            <a:ext cx="1916453" cy="87392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ko-KR" altLang="en-US" sz="2600" b="1">
                <a:latin typeface="맑은 고딕"/>
              </a:rPr>
              <a:t>잡 으 러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26" name=""/>
          <p:cNvSpPr txBox="1"/>
          <p:nvPr/>
        </p:nvSpPr>
        <p:spPr>
          <a:xfrm>
            <a:off x="4338635" y="2543650"/>
            <a:ext cx="400618" cy="88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27" name=""/>
          <p:cNvSpPr txBox="1"/>
          <p:nvPr/>
        </p:nvSpPr>
        <p:spPr>
          <a:xfrm>
            <a:off x="4657725" y="2545555"/>
            <a:ext cx="1902478" cy="88154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ko-KR" altLang="en-US" sz="2600" b="1">
                <a:latin typeface="맑은 고딕"/>
              </a:rPr>
              <a:t>바 다 로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28" name=""/>
          <p:cNvSpPr txBox="1"/>
          <p:nvPr/>
        </p:nvSpPr>
        <p:spPr>
          <a:xfrm>
            <a:off x="6456247" y="2545555"/>
            <a:ext cx="400618" cy="88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29" name=""/>
          <p:cNvSpPr txBox="1"/>
          <p:nvPr/>
        </p:nvSpPr>
        <p:spPr>
          <a:xfrm>
            <a:off x="6775336" y="2547460"/>
            <a:ext cx="1907156" cy="87963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ko-KR" altLang="en-US" sz="2600" b="1">
                <a:latin typeface="맑은 고딕"/>
              </a:rPr>
              <a:t>갈 까 나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63" name=""/>
          <p:cNvSpPr txBox="1"/>
          <p:nvPr/>
        </p:nvSpPr>
        <p:spPr>
          <a:xfrm>
            <a:off x="414110" y="5621494"/>
            <a:ext cx="1896875" cy="87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라 라 라 라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64" name=""/>
          <p:cNvSpPr txBox="1"/>
          <p:nvPr/>
        </p:nvSpPr>
        <p:spPr>
          <a:xfrm>
            <a:off x="2212632" y="5621494"/>
            <a:ext cx="400618" cy="88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65" name=""/>
          <p:cNvSpPr txBox="1"/>
          <p:nvPr/>
        </p:nvSpPr>
        <p:spPr>
          <a:xfrm>
            <a:off x="2531721" y="5623399"/>
            <a:ext cx="1916453" cy="880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라 라 라 라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66" name=""/>
          <p:cNvSpPr txBox="1"/>
          <p:nvPr/>
        </p:nvSpPr>
        <p:spPr>
          <a:xfrm>
            <a:off x="4330244" y="5623399"/>
            <a:ext cx="400618" cy="88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67" name=""/>
          <p:cNvSpPr txBox="1"/>
          <p:nvPr/>
        </p:nvSpPr>
        <p:spPr>
          <a:xfrm>
            <a:off x="4649333" y="5625304"/>
            <a:ext cx="1902478" cy="878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온 다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68" name=""/>
          <p:cNvSpPr txBox="1"/>
          <p:nvPr/>
        </p:nvSpPr>
        <p:spPr>
          <a:xfrm>
            <a:off x="6447856" y="5625304"/>
            <a:ext cx="400618" cy="88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69" name=""/>
          <p:cNvSpPr txBox="1"/>
          <p:nvPr/>
        </p:nvSpPr>
        <p:spPr>
          <a:xfrm>
            <a:off x="6766945" y="5627209"/>
            <a:ext cx="1907156" cy="876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야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79" name=""/>
          <p:cNvSpPr txBox="1"/>
          <p:nvPr/>
        </p:nvSpPr>
        <p:spPr>
          <a:xfrm>
            <a:off x="414109" y="4599144"/>
            <a:ext cx="1896875" cy="875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이 병 에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80" name=""/>
          <p:cNvSpPr txBox="1"/>
          <p:nvPr/>
        </p:nvSpPr>
        <p:spPr>
          <a:xfrm>
            <a:off x="2212632" y="4599144"/>
            <a:ext cx="400618" cy="88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81" name=""/>
          <p:cNvSpPr txBox="1"/>
          <p:nvPr/>
        </p:nvSpPr>
        <p:spPr>
          <a:xfrm>
            <a:off x="2531721" y="4601049"/>
            <a:ext cx="1916453" cy="873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가 득 히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82" name=""/>
          <p:cNvSpPr txBox="1"/>
          <p:nvPr/>
        </p:nvSpPr>
        <p:spPr>
          <a:xfrm>
            <a:off x="4330244" y="4601049"/>
            <a:ext cx="400618" cy="88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83" name=""/>
          <p:cNvSpPr txBox="1"/>
          <p:nvPr/>
        </p:nvSpPr>
        <p:spPr>
          <a:xfrm>
            <a:off x="4649333" y="4602954"/>
            <a:ext cx="1902478" cy="881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넣 어 가 지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84" name=""/>
          <p:cNvSpPr txBox="1"/>
          <p:nvPr/>
        </p:nvSpPr>
        <p:spPr>
          <a:xfrm>
            <a:off x="6447856" y="4602954"/>
            <a:ext cx="400618" cy="881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85" name=""/>
          <p:cNvSpPr txBox="1"/>
          <p:nvPr/>
        </p:nvSpPr>
        <p:spPr>
          <a:xfrm>
            <a:off x="6766945" y="4604859"/>
            <a:ext cx="1907156" cy="879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고 요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87" name=""/>
          <p:cNvSpPr txBox="1"/>
          <p:nvPr/>
        </p:nvSpPr>
        <p:spPr>
          <a:xfrm>
            <a:off x="414110" y="3574762"/>
            <a:ext cx="1896875" cy="881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고 기 를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88" name=""/>
          <p:cNvSpPr txBox="1"/>
          <p:nvPr/>
        </p:nvSpPr>
        <p:spPr>
          <a:xfrm>
            <a:off x="2212632" y="3574762"/>
            <a:ext cx="400618" cy="88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89" name=""/>
          <p:cNvSpPr txBox="1"/>
          <p:nvPr/>
        </p:nvSpPr>
        <p:spPr>
          <a:xfrm>
            <a:off x="2531722" y="3576667"/>
            <a:ext cx="1916453" cy="879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잡 으 러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90" name=""/>
          <p:cNvSpPr txBox="1"/>
          <p:nvPr/>
        </p:nvSpPr>
        <p:spPr>
          <a:xfrm>
            <a:off x="4330245" y="3576667"/>
            <a:ext cx="400618" cy="88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91" name=""/>
          <p:cNvSpPr txBox="1"/>
          <p:nvPr/>
        </p:nvSpPr>
        <p:spPr>
          <a:xfrm>
            <a:off x="4649334" y="3578572"/>
            <a:ext cx="1902478" cy="877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강 으 로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92" name=""/>
          <p:cNvSpPr txBox="1"/>
          <p:nvPr/>
        </p:nvSpPr>
        <p:spPr>
          <a:xfrm>
            <a:off x="6447857" y="3578572"/>
            <a:ext cx="400618" cy="88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93" name=""/>
          <p:cNvSpPr txBox="1"/>
          <p:nvPr/>
        </p:nvSpPr>
        <p:spPr>
          <a:xfrm>
            <a:off x="6766946" y="3580477"/>
            <a:ext cx="1907156" cy="875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갈 까 나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96" name=""/>
          <p:cNvSpPr/>
          <p:nvPr/>
        </p:nvSpPr>
        <p:spPr>
          <a:xfrm>
            <a:off x="-468982" y="592744"/>
            <a:ext cx="5594350" cy="679450"/>
          </a:xfrm>
          <a:prstGeom prst="rect">
            <a:avLst/>
          </a:prstGeom>
          <a:solidFill>
            <a:srgbClr val="f9eeb5"/>
          </a:solidFill>
          <a:ln w="50800"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  <a:softEdge rad="127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            리듬 읽기와 치기</a:t>
            </a:r>
            <a:endParaRPr lang="ko-KR" altLang="en-US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97" name=""/>
          <p:cNvSpPr/>
          <p:nvPr/>
        </p:nvSpPr>
        <p:spPr>
          <a:xfrm>
            <a:off x="163992" y="475269"/>
            <a:ext cx="914399" cy="914399"/>
          </a:xfrm>
          <a:prstGeom prst="ellipse">
            <a:avLst/>
          </a:prstGeom>
          <a:solidFill>
            <a:srgbClr val="f9eeb5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ⅰ</a:t>
            </a:r>
            <a:r>
              <a:rPr lang="en-US" altLang="ko-KR" sz="3000" b="1">
                <a:solidFill>
                  <a:schemeClr val="dk1"/>
                </a:solidFill>
                <a:latin typeface="맑은 고딕"/>
              </a:rPr>
              <a:t>.</a:t>
            </a:r>
            <a:endParaRPr lang="en-US" altLang="ko-KR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101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en-US" altLang="en-US"/>
              <a:pPr lvl="0">
                <a:defRPr/>
              </a:pPr>
              <a:t>11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"/>
          <p:cNvSpPr/>
          <p:nvPr/>
        </p:nvSpPr>
        <p:spPr>
          <a:xfrm>
            <a:off x="415925" y="2327274"/>
            <a:ext cx="8382001" cy="4229099"/>
          </a:xfrm>
          <a:prstGeom prst="roundRect">
            <a:avLst>
              <a:gd name="adj" fmla="val 5989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맑은 고딕"/>
            </a:endParaRPr>
          </a:p>
        </p:txBody>
      </p:sp>
      <p:sp>
        <p:nvSpPr>
          <p:cNvPr id="6" name=""/>
          <p:cNvSpPr/>
          <p:nvPr/>
        </p:nvSpPr>
        <p:spPr>
          <a:xfrm>
            <a:off x="660172" y="1599221"/>
            <a:ext cx="681037" cy="681037"/>
          </a:xfrm>
          <a:prstGeom prst="ellipse">
            <a:avLst/>
          </a:prstGeom>
          <a:solidFill>
            <a:srgbClr val="f9eeb5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000" b="1">
                <a:solidFill>
                  <a:schemeClr val="dk1"/>
                </a:solidFill>
                <a:latin typeface="맑은 고딕"/>
              </a:rPr>
              <a:t>2.</a:t>
            </a:r>
            <a:endParaRPr lang="en-US" altLang="ko-KR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7" name=""/>
          <p:cNvSpPr txBox="1"/>
          <p:nvPr/>
        </p:nvSpPr>
        <p:spPr>
          <a:xfrm>
            <a:off x="1516855" y="1668039"/>
            <a:ext cx="2457450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3000" b="1"/>
              <a:t>고기잡이</a:t>
            </a:r>
            <a:endParaRPr lang="ko-KR" altLang="en-US" sz="3000" b="1"/>
          </a:p>
        </p:txBody>
      </p:sp>
      <p:sp>
        <p:nvSpPr>
          <p:cNvPr id="8" name=""/>
          <p:cNvSpPr txBox="1"/>
          <p:nvPr/>
        </p:nvSpPr>
        <p:spPr>
          <a:xfrm>
            <a:off x="546326" y="2436970"/>
            <a:ext cx="1824037" cy="87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솨 솨 솨 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♪   ♪   ♩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 spc="-200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9" name=""/>
          <p:cNvSpPr txBox="1"/>
          <p:nvPr/>
        </p:nvSpPr>
        <p:spPr>
          <a:xfrm>
            <a:off x="2297223" y="2436970"/>
            <a:ext cx="400618" cy="88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10" name=""/>
          <p:cNvSpPr txBox="1"/>
          <p:nvPr/>
        </p:nvSpPr>
        <p:spPr>
          <a:xfrm>
            <a:off x="2616313" y="2438875"/>
            <a:ext cx="1824037" cy="873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쉬 쉬 쉬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♪   ♪   ♩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 spc="-200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11" name=""/>
          <p:cNvSpPr txBox="1"/>
          <p:nvPr/>
        </p:nvSpPr>
        <p:spPr>
          <a:xfrm>
            <a:off x="4367210" y="2438875"/>
            <a:ext cx="400618" cy="88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12" name=""/>
          <p:cNvSpPr txBox="1"/>
          <p:nvPr/>
        </p:nvSpPr>
        <p:spPr>
          <a:xfrm>
            <a:off x="4686300" y="2440780"/>
            <a:ext cx="1824037" cy="88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고 기 를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♪   ♪   ♩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 spc="-200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13" name=""/>
          <p:cNvSpPr txBox="1"/>
          <p:nvPr/>
        </p:nvSpPr>
        <p:spPr>
          <a:xfrm>
            <a:off x="6437197" y="2440780"/>
            <a:ext cx="400618" cy="88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14" name=""/>
          <p:cNvSpPr txBox="1"/>
          <p:nvPr/>
        </p:nvSpPr>
        <p:spPr>
          <a:xfrm>
            <a:off x="6756286" y="2442685"/>
            <a:ext cx="1824037" cy="879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몰 아 서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♪   ♪   ♩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 spc="-200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16" name=""/>
          <p:cNvSpPr txBox="1"/>
          <p:nvPr/>
        </p:nvSpPr>
        <p:spPr>
          <a:xfrm>
            <a:off x="537935" y="5516719"/>
            <a:ext cx="1824037" cy="87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 spc="-200">
                <a:latin typeface="맑은 고딕"/>
              </a:rPr>
              <a:t>라 라 라 라</a:t>
            </a:r>
            <a:endParaRPr lang="ko-KR" altLang="en-US" sz="2600" b="1" spc="-200">
              <a:latin typeface="맑은 고딕"/>
            </a:endParaRPr>
          </a:p>
          <a:p>
            <a:pPr>
              <a:defRPr/>
            </a:pP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♪   ♪   ♩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 spc="-200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17" name=""/>
          <p:cNvSpPr txBox="1"/>
          <p:nvPr/>
        </p:nvSpPr>
        <p:spPr>
          <a:xfrm>
            <a:off x="2288832" y="5516719"/>
            <a:ext cx="400618" cy="88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18" name=""/>
          <p:cNvSpPr txBox="1"/>
          <p:nvPr/>
        </p:nvSpPr>
        <p:spPr>
          <a:xfrm>
            <a:off x="2607921" y="5518624"/>
            <a:ext cx="1824037" cy="880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 spc="-200">
                <a:latin typeface="맑은 고딕"/>
              </a:rPr>
              <a:t>라 라 라 라</a:t>
            </a:r>
            <a:endParaRPr lang="ko-KR" altLang="en-US" sz="2600" b="1" spc="-200">
              <a:latin typeface="맑은 고딕"/>
            </a:endParaRPr>
          </a:p>
          <a:p>
            <a:pPr>
              <a:defRPr/>
            </a:pP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♪   ♪   ♩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 spc="-200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19" name=""/>
          <p:cNvSpPr txBox="1"/>
          <p:nvPr/>
        </p:nvSpPr>
        <p:spPr>
          <a:xfrm>
            <a:off x="4358819" y="5518624"/>
            <a:ext cx="400618" cy="88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20" name=""/>
          <p:cNvSpPr txBox="1"/>
          <p:nvPr/>
        </p:nvSpPr>
        <p:spPr>
          <a:xfrm>
            <a:off x="4677908" y="5520529"/>
            <a:ext cx="1824037" cy="878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 spc="-200">
                <a:latin typeface="맑은 고딕"/>
              </a:rPr>
              <a:t>안</a:t>
            </a:r>
            <a:endParaRPr lang="ko-KR" altLang="en-US" sz="2600" b="1" spc="-200">
              <a:latin typeface="맑은 고딕"/>
            </a:endParaRPr>
          </a:p>
          <a:p>
            <a:pPr>
              <a:defRPr/>
            </a:pP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♪   ♪   ♩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 spc="-200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21" name=""/>
          <p:cNvSpPr txBox="1"/>
          <p:nvPr/>
        </p:nvSpPr>
        <p:spPr>
          <a:xfrm>
            <a:off x="6428806" y="5520529"/>
            <a:ext cx="400618" cy="88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22" name=""/>
          <p:cNvSpPr txBox="1"/>
          <p:nvPr/>
        </p:nvSpPr>
        <p:spPr>
          <a:xfrm>
            <a:off x="6747895" y="5522434"/>
            <a:ext cx="1824037" cy="876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 spc="-200">
                <a:latin typeface="맑은 고딕"/>
              </a:rPr>
              <a:t>녕</a:t>
            </a:r>
            <a:endParaRPr lang="ko-KR" altLang="en-US" sz="2600" b="1" spc="-200">
              <a:latin typeface="맑은 고딕"/>
            </a:endParaRPr>
          </a:p>
          <a:p>
            <a:pPr>
              <a:defRPr/>
            </a:pP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♪   ♪   ♩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 spc="-200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23" name=""/>
          <p:cNvSpPr txBox="1"/>
          <p:nvPr/>
        </p:nvSpPr>
        <p:spPr>
          <a:xfrm>
            <a:off x="537934" y="4494369"/>
            <a:ext cx="1824037" cy="875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선 생 님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♪   ♪   ♩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 spc="-200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24" name=""/>
          <p:cNvSpPr txBox="1"/>
          <p:nvPr/>
        </p:nvSpPr>
        <p:spPr>
          <a:xfrm>
            <a:off x="2288832" y="4494369"/>
            <a:ext cx="400618" cy="88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25" name=""/>
          <p:cNvSpPr txBox="1"/>
          <p:nvPr/>
        </p:nvSpPr>
        <p:spPr>
          <a:xfrm>
            <a:off x="2607921" y="4496274"/>
            <a:ext cx="1824037" cy="873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한 테 로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♪   ♪   ♩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 spc="-200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26" name=""/>
          <p:cNvSpPr txBox="1"/>
          <p:nvPr/>
        </p:nvSpPr>
        <p:spPr>
          <a:xfrm>
            <a:off x="4358819" y="4496274"/>
            <a:ext cx="400618" cy="88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27" name=""/>
          <p:cNvSpPr txBox="1"/>
          <p:nvPr/>
        </p:nvSpPr>
        <p:spPr>
          <a:xfrm>
            <a:off x="4677908" y="4498179"/>
            <a:ext cx="1824037" cy="881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가 지 고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♪   ♪   ♩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 spc="-200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28" name=""/>
          <p:cNvSpPr txBox="1"/>
          <p:nvPr/>
        </p:nvSpPr>
        <p:spPr>
          <a:xfrm>
            <a:off x="6428806" y="4498179"/>
            <a:ext cx="400618" cy="881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29" name=""/>
          <p:cNvSpPr txBox="1"/>
          <p:nvPr/>
        </p:nvSpPr>
        <p:spPr>
          <a:xfrm>
            <a:off x="6747895" y="4500084"/>
            <a:ext cx="1824037" cy="879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온 다 야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♪   ♪   ♩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 spc="-200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31" name=""/>
          <p:cNvSpPr txBox="1"/>
          <p:nvPr/>
        </p:nvSpPr>
        <p:spPr>
          <a:xfrm>
            <a:off x="537935" y="3469987"/>
            <a:ext cx="1824037" cy="881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어 여 쁜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♪   ♪   ♩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 spc="-200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32" name=""/>
          <p:cNvSpPr txBox="1"/>
          <p:nvPr/>
        </p:nvSpPr>
        <p:spPr>
          <a:xfrm>
            <a:off x="2288832" y="3469987"/>
            <a:ext cx="400618" cy="88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33" name=""/>
          <p:cNvSpPr txBox="1"/>
          <p:nvPr/>
        </p:nvSpPr>
        <p:spPr>
          <a:xfrm>
            <a:off x="2607922" y="3471892"/>
            <a:ext cx="1824037" cy="879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이 병 에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♪   ♪   ♩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 spc="-200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34" name=""/>
          <p:cNvSpPr txBox="1"/>
          <p:nvPr/>
        </p:nvSpPr>
        <p:spPr>
          <a:xfrm>
            <a:off x="4358820" y="3471892"/>
            <a:ext cx="400618" cy="88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35" name=""/>
          <p:cNvSpPr txBox="1"/>
          <p:nvPr/>
        </p:nvSpPr>
        <p:spPr>
          <a:xfrm>
            <a:off x="4677909" y="3473797"/>
            <a:ext cx="1824037" cy="877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가 득 히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♪   ♪   ♩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 spc="-200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36" name=""/>
          <p:cNvSpPr txBox="1"/>
          <p:nvPr/>
        </p:nvSpPr>
        <p:spPr>
          <a:xfrm>
            <a:off x="6428807" y="3473797"/>
            <a:ext cx="400618" cy="88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600" b="1">
                <a:latin typeface="맑은 고딕"/>
              </a:rPr>
              <a:t>/</a:t>
            </a:r>
            <a:endParaRPr lang="en-US" altLang="ko-KR" sz="2600" b="1">
              <a:latin typeface="맑은 고딕"/>
            </a:endParaRPr>
          </a:p>
          <a:p>
            <a:pPr>
              <a:defRPr/>
            </a:pPr>
            <a:r>
              <a:rPr lang="en-US" altLang="ko-KR" sz="2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2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37" name=""/>
          <p:cNvSpPr txBox="1"/>
          <p:nvPr/>
        </p:nvSpPr>
        <p:spPr>
          <a:xfrm>
            <a:off x="6747896" y="3475702"/>
            <a:ext cx="1824037" cy="875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600" b="1">
                <a:latin typeface="맑은 고딕"/>
              </a:rPr>
              <a:t>차 면 은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♪   ♪   ♩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2600" b="1" spc="-200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2600" b="1" spc="-200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2600" b="1" spc="-200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41" name=""/>
          <p:cNvSpPr/>
          <p:nvPr/>
        </p:nvSpPr>
        <p:spPr>
          <a:xfrm>
            <a:off x="-468982" y="592744"/>
            <a:ext cx="5594350" cy="679450"/>
          </a:xfrm>
          <a:prstGeom prst="rect">
            <a:avLst/>
          </a:prstGeom>
          <a:solidFill>
            <a:srgbClr val="f9eeb5"/>
          </a:solidFill>
          <a:ln w="50800"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  <a:softEdge rad="127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            리듬 읽기와 치기</a:t>
            </a:r>
            <a:endParaRPr lang="ko-KR" altLang="en-US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42" name=""/>
          <p:cNvSpPr/>
          <p:nvPr/>
        </p:nvSpPr>
        <p:spPr>
          <a:xfrm>
            <a:off x="163992" y="475269"/>
            <a:ext cx="914399" cy="914399"/>
          </a:xfrm>
          <a:prstGeom prst="ellipse">
            <a:avLst/>
          </a:prstGeom>
          <a:solidFill>
            <a:srgbClr val="f9eeb5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ⅰ</a:t>
            </a:r>
            <a:r>
              <a:rPr lang="en-US" altLang="ko-KR" sz="3000" b="1">
                <a:solidFill>
                  <a:schemeClr val="dk1"/>
                </a:solidFill>
                <a:latin typeface="맑은 고딕"/>
              </a:rPr>
              <a:t>.</a:t>
            </a:r>
            <a:endParaRPr lang="en-US" altLang="ko-KR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4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en-US" altLang="en-US"/>
              <a:pPr lvl="0">
                <a:defRPr/>
              </a:pPr>
              <a:t>12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"/>
          <p:cNvSpPr/>
          <p:nvPr/>
        </p:nvSpPr>
        <p:spPr>
          <a:xfrm>
            <a:off x="1354253" y="1593100"/>
            <a:ext cx="6097657" cy="5201399"/>
          </a:xfrm>
          <a:prstGeom prst="roundRect">
            <a:avLst>
              <a:gd name="adj" fmla="val 7552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35" name=""/>
          <p:cNvSpPr/>
          <p:nvPr/>
        </p:nvSpPr>
        <p:spPr>
          <a:xfrm>
            <a:off x="660172" y="1593100"/>
            <a:ext cx="502999" cy="502999"/>
          </a:xfrm>
          <a:prstGeom prst="ellipse">
            <a:avLst/>
          </a:prstGeom>
          <a:solidFill>
            <a:srgbClr val="f9eeb5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000" b="1">
                <a:solidFill>
                  <a:schemeClr val="dk1"/>
                </a:solidFill>
                <a:latin typeface="맑은 고딕"/>
              </a:rPr>
              <a:t>1.</a:t>
            </a:r>
            <a:endParaRPr lang="en-US" altLang="ko-KR" sz="2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37" name=""/>
          <p:cNvSpPr txBox="1"/>
          <p:nvPr/>
        </p:nvSpPr>
        <p:spPr>
          <a:xfrm>
            <a:off x="1345861" y="1692200"/>
            <a:ext cx="1824037" cy="57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고 기 를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38" name=""/>
          <p:cNvSpPr txBox="1"/>
          <p:nvPr/>
        </p:nvSpPr>
        <p:spPr>
          <a:xfrm>
            <a:off x="2616424" y="1692200"/>
            <a:ext cx="400618" cy="57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39" name=""/>
          <p:cNvSpPr txBox="1"/>
          <p:nvPr/>
        </p:nvSpPr>
        <p:spPr>
          <a:xfrm>
            <a:off x="2935514" y="1694105"/>
            <a:ext cx="1824037" cy="570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잡 으 러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40" name=""/>
          <p:cNvSpPr txBox="1"/>
          <p:nvPr/>
        </p:nvSpPr>
        <p:spPr>
          <a:xfrm>
            <a:off x="4199835" y="1694105"/>
            <a:ext cx="400618" cy="570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41" name=""/>
          <p:cNvSpPr txBox="1"/>
          <p:nvPr/>
        </p:nvSpPr>
        <p:spPr>
          <a:xfrm>
            <a:off x="4518925" y="1696010"/>
            <a:ext cx="1824037" cy="576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바 다 로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42" name=""/>
          <p:cNvSpPr txBox="1"/>
          <p:nvPr/>
        </p:nvSpPr>
        <p:spPr>
          <a:xfrm>
            <a:off x="5808550" y="1696010"/>
            <a:ext cx="400618" cy="576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43" name=""/>
          <p:cNvSpPr txBox="1"/>
          <p:nvPr/>
        </p:nvSpPr>
        <p:spPr>
          <a:xfrm>
            <a:off x="6127639" y="1697915"/>
            <a:ext cx="1824037" cy="576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갈 까 나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45" name=""/>
          <p:cNvSpPr txBox="1"/>
          <p:nvPr/>
        </p:nvSpPr>
        <p:spPr>
          <a:xfrm>
            <a:off x="1337470" y="3476549"/>
            <a:ext cx="1824037" cy="569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라 라 라 라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46" name=""/>
          <p:cNvSpPr txBox="1"/>
          <p:nvPr/>
        </p:nvSpPr>
        <p:spPr>
          <a:xfrm>
            <a:off x="2608033" y="3476549"/>
            <a:ext cx="400618" cy="569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47" name=""/>
          <p:cNvSpPr txBox="1"/>
          <p:nvPr/>
        </p:nvSpPr>
        <p:spPr>
          <a:xfrm>
            <a:off x="2927122" y="3478454"/>
            <a:ext cx="1824037" cy="575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라 라 라 라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48" name=""/>
          <p:cNvSpPr txBox="1"/>
          <p:nvPr/>
        </p:nvSpPr>
        <p:spPr>
          <a:xfrm>
            <a:off x="4191444" y="3478454"/>
            <a:ext cx="400618" cy="575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49" name=""/>
          <p:cNvSpPr txBox="1"/>
          <p:nvPr/>
        </p:nvSpPr>
        <p:spPr>
          <a:xfrm>
            <a:off x="4510533" y="3480359"/>
            <a:ext cx="1824037" cy="575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온 다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50" name=""/>
          <p:cNvSpPr txBox="1"/>
          <p:nvPr/>
        </p:nvSpPr>
        <p:spPr>
          <a:xfrm>
            <a:off x="5800159" y="3480359"/>
            <a:ext cx="400618" cy="575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51" name=""/>
          <p:cNvSpPr txBox="1"/>
          <p:nvPr/>
        </p:nvSpPr>
        <p:spPr>
          <a:xfrm>
            <a:off x="6119248" y="3482264"/>
            <a:ext cx="1824037" cy="573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야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52" name=""/>
          <p:cNvSpPr txBox="1"/>
          <p:nvPr/>
        </p:nvSpPr>
        <p:spPr>
          <a:xfrm>
            <a:off x="1337469" y="2882824"/>
            <a:ext cx="1824037" cy="572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이 병 에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53" name=""/>
          <p:cNvSpPr txBox="1"/>
          <p:nvPr/>
        </p:nvSpPr>
        <p:spPr>
          <a:xfrm>
            <a:off x="2608033" y="2882824"/>
            <a:ext cx="400618" cy="572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54" name=""/>
          <p:cNvSpPr txBox="1"/>
          <p:nvPr/>
        </p:nvSpPr>
        <p:spPr>
          <a:xfrm>
            <a:off x="2927122" y="2884729"/>
            <a:ext cx="1824037" cy="570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가 득 히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4191444" y="2884729"/>
            <a:ext cx="400618" cy="570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56" name=""/>
          <p:cNvSpPr txBox="1"/>
          <p:nvPr/>
        </p:nvSpPr>
        <p:spPr>
          <a:xfrm>
            <a:off x="4510533" y="2886634"/>
            <a:ext cx="1824037" cy="5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넣 어 가 지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57" name=""/>
          <p:cNvSpPr txBox="1"/>
          <p:nvPr/>
        </p:nvSpPr>
        <p:spPr>
          <a:xfrm>
            <a:off x="5800159" y="2886634"/>
            <a:ext cx="400618" cy="5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58" name=""/>
          <p:cNvSpPr txBox="1"/>
          <p:nvPr/>
        </p:nvSpPr>
        <p:spPr>
          <a:xfrm>
            <a:off x="6119248" y="2888539"/>
            <a:ext cx="1824037" cy="576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고 요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60" name=""/>
          <p:cNvSpPr txBox="1"/>
          <p:nvPr/>
        </p:nvSpPr>
        <p:spPr>
          <a:xfrm>
            <a:off x="1337470" y="2287067"/>
            <a:ext cx="1824037" cy="576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고 기 를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2608033" y="2287067"/>
            <a:ext cx="400618" cy="576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62" name=""/>
          <p:cNvSpPr txBox="1"/>
          <p:nvPr/>
        </p:nvSpPr>
        <p:spPr>
          <a:xfrm>
            <a:off x="2927123" y="2288972"/>
            <a:ext cx="1824037" cy="57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잡 으 러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63" name=""/>
          <p:cNvSpPr txBox="1"/>
          <p:nvPr/>
        </p:nvSpPr>
        <p:spPr>
          <a:xfrm>
            <a:off x="4191445" y="2288972"/>
            <a:ext cx="400618" cy="57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64" name=""/>
          <p:cNvSpPr txBox="1"/>
          <p:nvPr/>
        </p:nvSpPr>
        <p:spPr>
          <a:xfrm>
            <a:off x="4510534" y="2290877"/>
            <a:ext cx="1824037" cy="574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강 으 로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65" name=""/>
          <p:cNvSpPr txBox="1"/>
          <p:nvPr/>
        </p:nvSpPr>
        <p:spPr>
          <a:xfrm>
            <a:off x="5800160" y="2290877"/>
            <a:ext cx="400618" cy="574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66" name=""/>
          <p:cNvSpPr txBox="1"/>
          <p:nvPr/>
        </p:nvSpPr>
        <p:spPr>
          <a:xfrm>
            <a:off x="6119249" y="2292782"/>
            <a:ext cx="1824037" cy="572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갈 까 나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치 치 요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70" name=""/>
          <p:cNvSpPr txBox="1"/>
          <p:nvPr/>
        </p:nvSpPr>
        <p:spPr>
          <a:xfrm>
            <a:off x="1354253" y="4289350"/>
            <a:ext cx="1824037" cy="57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솨 솨 솨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♪  ♪  ♩ 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71" name=""/>
          <p:cNvSpPr txBox="1"/>
          <p:nvPr/>
        </p:nvSpPr>
        <p:spPr>
          <a:xfrm>
            <a:off x="2624816" y="4289350"/>
            <a:ext cx="400618" cy="57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72" name=""/>
          <p:cNvSpPr txBox="1"/>
          <p:nvPr/>
        </p:nvSpPr>
        <p:spPr>
          <a:xfrm>
            <a:off x="2943906" y="4291255"/>
            <a:ext cx="1824037" cy="574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쉬 쉬 쉬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♪  ♪  ♩ 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73" name=""/>
          <p:cNvSpPr txBox="1"/>
          <p:nvPr/>
        </p:nvSpPr>
        <p:spPr>
          <a:xfrm>
            <a:off x="4208227" y="4291255"/>
            <a:ext cx="400618" cy="574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74" name=""/>
          <p:cNvSpPr txBox="1"/>
          <p:nvPr/>
        </p:nvSpPr>
        <p:spPr>
          <a:xfrm>
            <a:off x="4527317" y="4293160"/>
            <a:ext cx="1824037" cy="576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고 기 를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♪  ♪  ♩ 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75" name=""/>
          <p:cNvSpPr txBox="1"/>
          <p:nvPr/>
        </p:nvSpPr>
        <p:spPr>
          <a:xfrm>
            <a:off x="5816942" y="4293160"/>
            <a:ext cx="400618" cy="576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76" name=""/>
          <p:cNvSpPr txBox="1"/>
          <p:nvPr/>
        </p:nvSpPr>
        <p:spPr>
          <a:xfrm>
            <a:off x="6136031" y="4295065"/>
            <a:ext cx="1824037" cy="57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몰 아 서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♪  ♪  ♩ 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77" name=""/>
          <p:cNvSpPr txBox="1"/>
          <p:nvPr/>
        </p:nvSpPr>
        <p:spPr>
          <a:xfrm>
            <a:off x="1345862" y="6073700"/>
            <a:ext cx="1824037" cy="57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라 라 라 라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♪  ♪  ♩ 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78" name=""/>
          <p:cNvSpPr txBox="1"/>
          <p:nvPr/>
        </p:nvSpPr>
        <p:spPr>
          <a:xfrm>
            <a:off x="2616425" y="6073700"/>
            <a:ext cx="400618" cy="57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79" name=""/>
          <p:cNvSpPr txBox="1"/>
          <p:nvPr/>
        </p:nvSpPr>
        <p:spPr>
          <a:xfrm>
            <a:off x="2935514" y="6075605"/>
            <a:ext cx="1824037" cy="575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라 라 라 라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♪  ♪  ♩ 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80" name=""/>
          <p:cNvSpPr txBox="1"/>
          <p:nvPr/>
        </p:nvSpPr>
        <p:spPr>
          <a:xfrm>
            <a:off x="4199836" y="6075605"/>
            <a:ext cx="400618" cy="575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81" name=""/>
          <p:cNvSpPr txBox="1"/>
          <p:nvPr/>
        </p:nvSpPr>
        <p:spPr>
          <a:xfrm>
            <a:off x="4518925" y="6077510"/>
            <a:ext cx="1824037" cy="569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안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♪  ♪  ♩ 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82" name=""/>
          <p:cNvSpPr txBox="1"/>
          <p:nvPr/>
        </p:nvSpPr>
        <p:spPr>
          <a:xfrm>
            <a:off x="5808551" y="6077510"/>
            <a:ext cx="400618" cy="573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83" name=""/>
          <p:cNvSpPr txBox="1"/>
          <p:nvPr/>
        </p:nvSpPr>
        <p:spPr>
          <a:xfrm>
            <a:off x="6127640" y="6079415"/>
            <a:ext cx="1824037" cy="576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녕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♪  ♪  ♩ 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84" name=""/>
          <p:cNvSpPr txBox="1"/>
          <p:nvPr/>
        </p:nvSpPr>
        <p:spPr>
          <a:xfrm>
            <a:off x="1345861" y="5479975"/>
            <a:ext cx="1824037" cy="576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선 생 님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♪  ♪  ♩ 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85" name=""/>
          <p:cNvSpPr txBox="1"/>
          <p:nvPr/>
        </p:nvSpPr>
        <p:spPr>
          <a:xfrm>
            <a:off x="2616425" y="5479975"/>
            <a:ext cx="400618" cy="576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86" name=""/>
          <p:cNvSpPr txBox="1"/>
          <p:nvPr/>
        </p:nvSpPr>
        <p:spPr>
          <a:xfrm>
            <a:off x="2935514" y="5481880"/>
            <a:ext cx="1824037" cy="574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한 테 로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♪  ♪  ♩ 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87" name=""/>
          <p:cNvSpPr txBox="1"/>
          <p:nvPr/>
        </p:nvSpPr>
        <p:spPr>
          <a:xfrm>
            <a:off x="4199836" y="5481880"/>
            <a:ext cx="400618" cy="574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88" name=""/>
          <p:cNvSpPr txBox="1"/>
          <p:nvPr/>
        </p:nvSpPr>
        <p:spPr>
          <a:xfrm>
            <a:off x="4518925" y="5483785"/>
            <a:ext cx="1824037" cy="5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가 지 고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♪  ♪  ♩ 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89" name=""/>
          <p:cNvSpPr txBox="1"/>
          <p:nvPr/>
        </p:nvSpPr>
        <p:spPr>
          <a:xfrm>
            <a:off x="5808551" y="5483785"/>
            <a:ext cx="400618" cy="5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90" name=""/>
          <p:cNvSpPr txBox="1"/>
          <p:nvPr/>
        </p:nvSpPr>
        <p:spPr>
          <a:xfrm>
            <a:off x="6127640" y="5485690"/>
            <a:ext cx="1824037" cy="574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온 다 야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♪  ♪  ♩ 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91" name=""/>
          <p:cNvSpPr txBox="1"/>
          <p:nvPr/>
        </p:nvSpPr>
        <p:spPr>
          <a:xfrm>
            <a:off x="1345862" y="4884218"/>
            <a:ext cx="1824037" cy="576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어 여 쁜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♪  ♪  ♩ 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92" name=""/>
          <p:cNvSpPr txBox="1"/>
          <p:nvPr/>
        </p:nvSpPr>
        <p:spPr>
          <a:xfrm>
            <a:off x="2616425" y="4884218"/>
            <a:ext cx="400618" cy="576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93" name=""/>
          <p:cNvSpPr txBox="1"/>
          <p:nvPr/>
        </p:nvSpPr>
        <p:spPr>
          <a:xfrm>
            <a:off x="2935515" y="4886123"/>
            <a:ext cx="1824037" cy="574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이 병 에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♪  ♪  ♩ 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94" name=""/>
          <p:cNvSpPr txBox="1"/>
          <p:nvPr/>
        </p:nvSpPr>
        <p:spPr>
          <a:xfrm>
            <a:off x="4199837" y="4886123"/>
            <a:ext cx="400618" cy="574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95" name=""/>
          <p:cNvSpPr txBox="1"/>
          <p:nvPr/>
        </p:nvSpPr>
        <p:spPr>
          <a:xfrm>
            <a:off x="4518926" y="4888028"/>
            <a:ext cx="1824037" cy="567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가 득 히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♪  ♪  ♩ 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왼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96" name=""/>
          <p:cNvSpPr txBox="1"/>
          <p:nvPr/>
        </p:nvSpPr>
        <p:spPr>
          <a:xfrm>
            <a:off x="5808552" y="4888028"/>
            <a:ext cx="400618" cy="572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>
                <a:latin typeface="맑은 고딕"/>
              </a:rPr>
              <a:t>/</a:t>
            </a:r>
            <a:endParaRPr lang="en-US" altLang="ko-KR" sz="1600" b="1">
              <a:latin typeface="맑은 고딕"/>
            </a:endParaRPr>
          </a:p>
          <a:p>
            <a:pPr>
              <a:defRPr/>
            </a:pP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/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97" name=""/>
          <p:cNvSpPr txBox="1"/>
          <p:nvPr/>
        </p:nvSpPr>
        <p:spPr>
          <a:xfrm>
            <a:off x="6127641" y="4889933"/>
            <a:ext cx="1824037" cy="575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600" b="1">
                <a:latin typeface="맑은 고딕"/>
              </a:rPr>
              <a:t>차 면 은</a:t>
            </a:r>
            <a:endParaRPr lang="ko-KR" altLang="en-US" sz="1600" b="1">
              <a:latin typeface="맑은 고딕"/>
            </a:endParaRPr>
          </a:p>
          <a:p>
            <a:pPr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♪  ♪  ♩ 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</a:rPr>
              <a:t>오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98" name=""/>
          <p:cNvSpPr/>
          <p:nvPr/>
        </p:nvSpPr>
        <p:spPr>
          <a:xfrm>
            <a:off x="660172" y="4196800"/>
            <a:ext cx="502999" cy="502999"/>
          </a:xfrm>
          <a:prstGeom prst="ellipse">
            <a:avLst/>
          </a:prstGeom>
          <a:solidFill>
            <a:srgbClr val="f9eeb5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000" b="1">
                <a:solidFill>
                  <a:schemeClr val="dk1"/>
                </a:solidFill>
                <a:latin typeface="맑은 고딕"/>
              </a:rPr>
              <a:t>2.</a:t>
            </a:r>
            <a:endParaRPr lang="en-US" altLang="ko-KR" sz="2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101" name=""/>
          <p:cNvSpPr/>
          <p:nvPr/>
        </p:nvSpPr>
        <p:spPr>
          <a:xfrm>
            <a:off x="-468982" y="592744"/>
            <a:ext cx="5594350" cy="679450"/>
          </a:xfrm>
          <a:prstGeom prst="rect">
            <a:avLst/>
          </a:prstGeom>
          <a:solidFill>
            <a:srgbClr val="f9eeb5"/>
          </a:solidFill>
          <a:ln w="50800"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  <a:softEdge rad="127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            리듬 읽기와 치기</a:t>
            </a:r>
            <a:endParaRPr lang="ko-KR" altLang="en-US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102" name=""/>
          <p:cNvSpPr/>
          <p:nvPr/>
        </p:nvSpPr>
        <p:spPr>
          <a:xfrm>
            <a:off x="163992" y="475269"/>
            <a:ext cx="914399" cy="914399"/>
          </a:xfrm>
          <a:prstGeom prst="ellipse">
            <a:avLst/>
          </a:prstGeom>
          <a:solidFill>
            <a:srgbClr val="f9eeb5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ⅰ</a:t>
            </a:r>
            <a:r>
              <a:rPr lang="en-US" altLang="ko-KR" sz="3000" b="1">
                <a:solidFill>
                  <a:schemeClr val="dk1"/>
                </a:solidFill>
                <a:latin typeface="맑은 고딕"/>
              </a:rPr>
              <a:t>.</a:t>
            </a:r>
            <a:endParaRPr lang="en-US" altLang="ko-KR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10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en-US" altLang="en-US"/>
              <a:pPr lvl="0">
                <a:defRPr/>
              </a:pPr>
              <a:t>13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"/>
          <p:cNvSpPr/>
          <p:nvPr/>
        </p:nvSpPr>
        <p:spPr>
          <a:xfrm>
            <a:off x="658812" y="1758159"/>
            <a:ext cx="2140388" cy="142316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76200" dist="76200" dir="54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맑은 고딕"/>
            </a:endParaRPr>
          </a:p>
        </p:txBody>
      </p:sp>
      <p:pic>
        <p:nvPicPr>
          <p:cNvPr id="8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81591" y="1781282"/>
            <a:ext cx="2094831" cy="1376915"/>
          </a:xfrm>
          <a:prstGeom prst="rect">
            <a:avLst/>
          </a:prstGeom>
        </p:spPr>
      </p:pic>
      <p:sp>
        <p:nvSpPr>
          <p:cNvPr id="13" name=""/>
          <p:cNvSpPr/>
          <p:nvPr/>
        </p:nvSpPr>
        <p:spPr>
          <a:xfrm>
            <a:off x="658812" y="3405298"/>
            <a:ext cx="2140388" cy="142316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맑은 고딕"/>
            </a:endParaRPr>
          </a:p>
        </p:txBody>
      </p:sp>
      <p:sp>
        <p:nvSpPr>
          <p:cNvPr id="15" name=""/>
          <p:cNvSpPr/>
          <p:nvPr/>
        </p:nvSpPr>
        <p:spPr>
          <a:xfrm>
            <a:off x="658812" y="5031141"/>
            <a:ext cx="2140388" cy="142316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맑은 고딕"/>
            </a:endParaRPr>
          </a:p>
        </p:txBody>
      </p:sp>
      <p:pic>
        <p:nvPicPr>
          <p:cNvPr id="17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81590" y="3429000"/>
            <a:ext cx="2094831" cy="1375755"/>
          </a:xfrm>
          <a:prstGeom prst="rect">
            <a:avLst/>
          </a:prstGeom>
        </p:spPr>
      </p:pic>
      <p:pic>
        <p:nvPicPr>
          <p:cNvPr id="20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81591" y="5059347"/>
            <a:ext cx="2094831" cy="1366750"/>
          </a:xfrm>
          <a:prstGeom prst="rect">
            <a:avLst/>
          </a:prstGeom>
        </p:spPr>
      </p:pic>
      <p:sp>
        <p:nvSpPr>
          <p:cNvPr id="24" name=""/>
          <p:cNvSpPr txBox="1"/>
          <p:nvPr/>
        </p:nvSpPr>
        <p:spPr>
          <a:xfrm>
            <a:off x="2998210" y="2275430"/>
            <a:ext cx="1792432" cy="38966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ko-KR" altLang="en-US" sz="2000" b="1">
                <a:latin typeface="맑은 고딕"/>
              </a:rPr>
              <a:t>투망 </a:t>
            </a:r>
            <a:r>
              <a:rPr lang="en-US" altLang="ko-KR" sz="2000" b="1">
                <a:latin typeface="맑은 고딕"/>
              </a:rPr>
              <a:t>-</a:t>
            </a:r>
            <a:r>
              <a:rPr lang="ko-KR" altLang="en-US" sz="2000" b="1">
                <a:latin typeface="맑은 고딕"/>
              </a:rPr>
              <a:t> 던지기</a:t>
            </a:r>
            <a:endParaRPr lang="ko-KR" altLang="en-US" sz="2000" b="1">
              <a:latin typeface="맑은 고딕"/>
            </a:endParaRPr>
          </a:p>
        </p:txBody>
      </p:sp>
      <p:sp>
        <p:nvSpPr>
          <p:cNvPr id="25" name=""/>
          <p:cNvSpPr txBox="1"/>
          <p:nvPr/>
        </p:nvSpPr>
        <p:spPr>
          <a:xfrm>
            <a:off x="2998209" y="3922568"/>
            <a:ext cx="2060865" cy="390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000" b="1">
                <a:solidFill>
                  <a:srgbClr val="ff0000"/>
                </a:solidFill>
                <a:latin typeface="맑은 고딕"/>
              </a:rPr>
              <a:t>족대 </a:t>
            </a:r>
            <a:r>
              <a:rPr lang="en-US" altLang="ko-KR" sz="2000" b="1">
                <a:solidFill>
                  <a:srgbClr val="ff0000"/>
                </a:solidFill>
                <a:latin typeface="맑은 고딕"/>
              </a:rPr>
              <a:t>-</a:t>
            </a:r>
            <a:r>
              <a:rPr lang="ko-KR" altLang="en-US" sz="2000" b="1">
                <a:solidFill>
                  <a:srgbClr val="ff0000"/>
                </a:solidFill>
                <a:latin typeface="맑은 고딕"/>
              </a:rPr>
              <a:t> 고기몰이</a:t>
            </a:r>
            <a:endParaRPr lang="ko-KR" altLang="en-US" sz="2000" b="1">
              <a:solidFill>
                <a:srgbClr val="ff0000"/>
              </a:solidFill>
              <a:latin typeface="맑은 고딕"/>
            </a:endParaRPr>
          </a:p>
        </p:txBody>
      </p:sp>
      <p:sp>
        <p:nvSpPr>
          <p:cNvPr id="26" name=""/>
          <p:cNvSpPr txBox="1"/>
          <p:nvPr/>
        </p:nvSpPr>
        <p:spPr>
          <a:xfrm>
            <a:off x="2998210" y="5548412"/>
            <a:ext cx="2291196" cy="39328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000" b="1">
                <a:solidFill>
                  <a:srgbClr val="0070c0"/>
                </a:solidFill>
                <a:latin typeface="맑은 고딕"/>
              </a:rPr>
              <a:t>낚싯대 </a:t>
            </a:r>
            <a:r>
              <a:rPr lang="en-US" altLang="ko-KR" sz="2000" b="1">
                <a:solidFill>
                  <a:srgbClr val="0070c0"/>
                </a:solidFill>
                <a:latin typeface="맑은 고딕"/>
              </a:rPr>
              <a:t>-</a:t>
            </a:r>
            <a:r>
              <a:rPr lang="ko-KR" altLang="en-US" sz="2000" b="1">
                <a:solidFill>
                  <a:srgbClr val="0070c0"/>
                </a:solidFill>
                <a:latin typeface="맑은 고딕"/>
              </a:rPr>
              <a:t> 돌돌감기</a:t>
            </a:r>
            <a:endParaRPr lang="ko-KR" altLang="en-US" sz="2000" b="1">
              <a:solidFill>
                <a:srgbClr val="0070c0"/>
              </a:solidFill>
              <a:latin typeface="맑은 고딕"/>
            </a:endParaRPr>
          </a:p>
        </p:txBody>
      </p:sp>
      <p:sp>
        <p:nvSpPr>
          <p:cNvPr id="27" name=""/>
          <p:cNvSpPr/>
          <p:nvPr/>
        </p:nvSpPr>
        <p:spPr>
          <a:xfrm>
            <a:off x="5422756" y="1896045"/>
            <a:ext cx="3156238" cy="114738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chemeClr val="dk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ko-KR" altLang="en-US" sz="1600" b="1">
                <a:solidFill>
                  <a:srgbClr val="000000"/>
                </a:solidFill>
                <a:latin typeface="맑은 고딕"/>
              </a:rPr>
              <a:t>어깨를 </a:t>
            </a:r>
            <a:r>
              <a:rPr lang="en-US" altLang="ko-KR" sz="1600" b="1">
                <a:solidFill>
                  <a:srgbClr val="000000"/>
                </a:solidFill>
                <a:latin typeface="맑은 고딕"/>
              </a:rPr>
              <a:t>2</a:t>
            </a:r>
            <a:r>
              <a:rPr lang="ko-KR" altLang="en-US" sz="1600" b="1">
                <a:solidFill>
                  <a:srgbClr val="000000"/>
                </a:solidFill>
                <a:latin typeface="맑은 고딕"/>
              </a:rPr>
              <a:t>번 두드리고</a:t>
            </a:r>
            <a:endParaRPr lang="ko-KR" altLang="en-US" sz="1600" b="1">
              <a:solidFill>
                <a:srgbClr val="000000"/>
              </a:solidFill>
              <a:latin typeface="맑은 고딕"/>
            </a:endParaRPr>
          </a:p>
          <a:p>
            <a:pPr algn="ctr">
              <a:defRPr/>
            </a:pPr>
            <a:r>
              <a:rPr lang="ko-KR" altLang="en-US" sz="1600" b="1">
                <a:solidFill>
                  <a:srgbClr val="000000"/>
                </a:solidFill>
                <a:latin typeface="맑은 고딕"/>
              </a:rPr>
              <a:t>팔 뻗기</a:t>
            </a:r>
            <a:endParaRPr lang="ko-KR" altLang="en-US" sz="1600" b="1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8" name=""/>
          <p:cNvSpPr/>
          <p:nvPr/>
        </p:nvSpPr>
        <p:spPr>
          <a:xfrm>
            <a:off x="5422756" y="3544049"/>
            <a:ext cx="3156238" cy="114738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ff0000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600" b="1">
                <a:solidFill>
                  <a:srgbClr val="000000"/>
                </a:solidFill>
                <a:latin typeface="맑은 고딕"/>
              </a:rPr>
              <a:t>왼쪽 몰고 잡고</a:t>
            </a:r>
            <a:r>
              <a:rPr lang="en-US" altLang="ko-KR" sz="1600" b="1">
                <a:solidFill>
                  <a:srgbClr val="00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000000"/>
                </a:solidFill>
                <a:latin typeface="맑은 고딕"/>
              </a:rPr>
              <a:t>박수</a:t>
            </a:r>
            <a:r>
              <a:rPr lang="en-US" altLang="ko-KR" sz="1600" b="1">
                <a:solidFill>
                  <a:srgbClr val="00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000000"/>
              </a:solidFill>
              <a:latin typeface="맑은 고딕"/>
            </a:endParaRPr>
          </a:p>
          <a:p>
            <a:pPr algn="ctr">
              <a:defRPr/>
            </a:pPr>
            <a:r>
              <a:rPr lang="ko-KR" altLang="en-US" sz="1600" b="1">
                <a:solidFill>
                  <a:srgbClr val="000000"/>
                </a:solidFill>
                <a:latin typeface="맑은 고딕"/>
              </a:rPr>
              <a:t>오른쪽 몰고 잡고</a:t>
            </a:r>
            <a:r>
              <a:rPr lang="en-US" altLang="ko-KR" sz="1600" b="1">
                <a:solidFill>
                  <a:srgbClr val="000000"/>
                </a:solidFill>
                <a:latin typeface="맑은 고딕"/>
              </a:rPr>
              <a:t>(</a:t>
            </a:r>
            <a:r>
              <a:rPr lang="ko-KR" altLang="en-US" sz="1600" b="1">
                <a:solidFill>
                  <a:srgbClr val="000000"/>
                </a:solidFill>
                <a:latin typeface="맑은 고딕"/>
              </a:rPr>
              <a:t>박수</a:t>
            </a:r>
            <a:r>
              <a:rPr lang="en-US" altLang="ko-KR" sz="1600" b="1">
                <a:solidFill>
                  <a:srgbClr val="000000"/>
                </a:solidFill>
                <a:latin typeface="맑은 고딕"/>
              </a:rPr>
              <a:t>)</a:t>
            </a:r>
            <a:endParaRPr lang="en-US" altLang="ko-KR" sz="1600" b="1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9" name=""/>
          <p:cNvSpPr/>
          <p:nvPr/>
        </p:nvSpPr>
        <p:spPr>
          <a:xfrm>
            <a:off x="5422756" y="5169027"/>
            <a:ext cx="3156238" cy="114738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0070c0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600" b="1">
                <a:solidFill>
                  <a:srgbClr val="000000"/>
                </a:solidFill>
                <a:latin typeface="맑은 고딕"/>
              </a:rPr>
              <a:t>가슴 두드리고 박수</a:t>
            </a:r>
            <a:endParaRPr lang="ko-KR" altLang="en-US" sz="1600" b="1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30" name="타원 15"/>
          <p:cNvSpPr/>
          <p:nvPr/>
        </p:nvSpPr>
        <p:spPr>
          <a:xfrm>
            <a:off x="307050" y="2397732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맑은 고딕"/>
            </a:endParaRPr>
          </a:p>
        </p:txBody>
      </p:sp>
      <p:sp>
        <p:nvSpPr>
          <p:cNvPr id="31" name="타원 15"/>
          <p:cNvSpPr/>
          <p:nvPr/>
        </p:nvSpPr>
        <p:spPr>
          <a:xfrm>
            <a:off x="307050" y="4044870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맑은 고딕"/>
            </a:endParaRPr>
          </a:p>
        </p:txBody>
      </p:sp>
      <p:sp>
        <p:nvSpPr>
          <p:cNvPr id="32" name="타원 15"/>
          <p:cNvSpPr/>
          <p:nvPr/>
        </p:nvSpPr>
        <p:spPr>
          <a:xfrm>
            <a:off x="307050" y="5670714"/>
            <a:ext cx="144016" cy="144016"/>
          </a:xfrm>
          <a:prstGeom prst="ellipse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맑은 고딕"/>
            </a:endParaRPr>
          </a:p>
        </p:txBody>
      </p:sp>
      <p:sp>
        <p:nvSpPr>
          <p:cNvPr id="34" name=""/>
          <p:cNvSpPr/>
          <p:nvPr/>
        </p:nvSpPr>
        <p:spPr>
          <a:xfrm>
            <a:off x="-468982" y="592744"/>
            <a:ext cx="5594350" cy="679450"/>
          </a:xfrm>
          <a:prstGeom prst="rect">
            <a:avLst/>
          </a:prstGeom>
          <a:solidFill>
            <a:srgbClr val="f9eeb5"/>
          </a:solidFill>
          <a:ln w="50800"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  <a:softEdge rad="127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            몸타 동작 익히기</a:t>
            </a:r>
            <a:endParaRPr lang="ko-KR" altLang="en-US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35" name=""/>
          <p:cNvSpPr/>
          <p:nvPr/>
        </p:nvSpPr>
        <p:spPr>
          <a:xfrm>
            <a:off x="163992" y="475269"/>
            <a:ext cx="914399" cy="914399"/>
          </a:xfrm>
          <a:prstGeom prst="ellipse">
            <a:avLst/>
          </a:prstGeom>
          <a:solidFill>
            <a:srgbClr val="f9eeb5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ⅱ</a:t>
            </a:r>
            <a:endParaRPr lang="ko-KR" altLang="en-US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3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en-US" altLang="en-US"/>
              <a:pPr lvl="0">
                <a:defRPr/>
              </a:pPr>
              <a:t>14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"/>
          <p:cNvSpPr/>
          <p:nvPr/>
        </p:nvSpPr>
        <p:spPr>
          <a:xfrm>
            <a:off x="1060572" y="4207060"/>
            <a:ext cx="4639469" cy="15250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1" name=""/>
          <p:cNvSpPr/>
          <p:nvPr/>
        </p:nvSpPr>
        <p:spPr>
          <a:xfrm>
            <a:off x="1060572" y="2218240"/>
            <a:ext cx="4639469" cy="15250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18" name=""/>
          <p:cNvSpPr txBox="1"/>
          <p:nvPr/>
        </p:nvSpPr>
        <p:spPr>
          <a:xfrm>
            <a:off x="1060572" y="2290761"/>
            <a:ext cx="5119688" cy="3441384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ko-KR" altLang="en-US" sz="2200" b="1"/>
              <a:t>고 기 를   잡 으 러   바 다 로   갈 까 나</a:t>
            </a:r>
            <a:endParaRPr lang="ko-KR" altLang="en-US" sz="2200" b="1"/>
          </a:p>
          <a:p>
            <a:pPr>
              <a:defRPr/>
            </a:pPr>
            <a:r>
              <a:rPr lang="ko-KR" altLang="en-US" sz="2200" b="1"/>
              <a:t>고 기 를   잡 으 러   강 으 로   갈 까 나</a:t>
            </a:r>
            <a:endParaRPr lang="ko-KR" altLang="en-US" sz="2200" b="1"/>
          </a:p>
          <a:p>
            <a:pPr>
              <a:defRPr/>
            </a:pPr>
            <a:r>
              <a:rPr lang="ko-KR" altLang="en-US" sz="2200" b="1">
                <a:solidFill>
                  <a:srgbClr val="ff0000"/>
                </a:solidFill>
              </a:rPr>
              <a:t>이   병 에   가 득 히   넣 어 가 지 고 요</a:t>
            </a:r>
            <a:endParaRPr lang="ko-KR" altLang="en-US" sz="2200" b="1">
              <a:solidFill>
                <a:srgbClr val="ff0000"/>
              </a:solidFill>
            </a:endParaRPr>
          </a:p>
          <a:p>
            <a:pPr>
              <a:defRPr/>
            </a:pPr>
            <a:r>
              <a:rPr lang="ko-KR" altLang="en-US" sz="2200" b="1">
                <a:solidFill>
                  <a:srgbClr val="0070c0"/>
                </a:solidFill>
              </a:rPr>
              <a:t>라 라 라 라    라 라 라 라   온 다 야</a:t>
            </a:r>
            <a:endParaRPr lang="ko-KR" altLang="en-US" sz="2200" b="1">
              <a:solidFill>
                <a:srgbClr val="0070c0"/>
              </a:solidFill>
            </a:endParaRPr>
          </a:p>
          <a:p>
            <a:pPr>
              <a:defRPr/>
            </a:pPr>
            <a:endParaRPr lang="ko-KR" altLang="en-US" sz="2200" b="1"/>
          </a:p>
          <a:p>
            <a:pPr>
              <a:defRPr/>
            </a:pPr>
            <a:endParaRPr lang="ko-KR" altLang="en-US" sz="2200" b="1"/>
          </a:p>
          <a:p>
            <a:pPr>
              <a:defRPr/>
            </a:pPr>
            <a:r>
              <a:rPr lang="ko-KR" altLang="en-US" sz="2200" b="1"/>
              <a:t>솨 솨 솨   쉬 쉬 쉬   고 기 를   몰 아 서</a:t>
            </a:r>
            <a:endParaRPr lang="ko-KR" altLang="en-US" sz="2200" b="1"/>
          </a:p>
          <a:p>
            <a:pPr>
              <a:defRPr/>
            </a:pPr>
            <a:r>
              <a:rPr lang="ko-KR" altLang="en-US" sz="2200" b="1"/>
              <a:t>어 여 쁜   이   병 에   가 득 히   차 면 은</a:t>
            </a:r>
            <a:endParaRPr lang="ko-KR" altLang="en-US" sz="2200" b="1"/>
          </a:p>
          <a:p>
            <a:pPr>
              <a:defRPr/>
            </a:pPr>
            <a:r>
              <a:rPr lang="ko-KR" altLang="en-US" sz="2200" b="1">
                <a:solidFill>
                  <a:srgbClr val="ff0000"/>
                </a:solidFill>
              </a:rPr>
              <a:t>선 생 님 한 테 로   가 지 고   온 다 야</a:t>
            </a:r>
            <a:endParaRPr lang="ko-KR" altLang="en-US" sz="2200" b="1">
              <a:solidFill>
                <a:srgbClr val="ff0000"/>
              </a:solidFill>
            </a:endParaRPr>
          </a:p>
          <a:p>
            <a:pPr>
              <a:defRPr/>
            </a:pPr>
            <a:r>
              <a:rPr lang="ko-KR" altLang="en-US" sz="2200" b="1">
                <a:solidFill>
                  <a:srgbClr val="0070c0"/>
                </a:solidFill>
              </a:rPr>
              <a:t>라 라 라 라   라 라 라 라   안 녕</a:t>
            </a:r>
            <a:endParaRPr lang="ko-KR" altLang="en-US" sz="2200" b="1">
              <a:solidFill>
                <a:srgbClr val="0070c0"/>
              </a:solidFill>
            </a:endParaRPr>
          </a:p>
        </p:txBody>
      </p:sp>
      <p:sp>
        <p:nvSpPr>
          <p:cNvPr id="19" name=""/>
          <p:cNvSpPr/>
          <p:nvPr/>
        </p:nvSpPr>
        <p:spPr>
          <a:xfrm>
            <a:off x="477176" y="2218240"/>
            <a:ext cx="502999" cy="502999"/>
          </a:xfrm>
          <a:prstGeom prst="ellipse">
            <a:avLst/>
          </a:prstGeom>
          <a:solidFill>
            <a:srgbClr val="f9eeb5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000" b="1">
                <a:solidFill>
                  <a:schemeClr val="dk1"/>
                </a:solidFill>
                <a:latin typeface="맑은 고딕"/>
              </a:rPr>
              <a:t>1.</a:t>
            </a:r>
            <a:endParaRPr lang="en-US" altLang="ko-KR" sz="2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20" name=""/>
          <p:cNvSpPr/>
          <p:nvPr/>
        </p:nvSpPr>
        <p:spPr>
          <a:xfrm>
            <a:off x="477176" y="4242186"/>
            <a:ext cx="502999" cy="502999"/>
          </a:xfrm>
          <a:prstGeom prst="ellipse">
            <a:avLst/>
          </a:prstGeom>
          <a:solidFill>
            <a:srgbClr val="f9eeb5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000" b="1">
                <a:solidFill>
                  <a:schemeClr val="dk1"/>
                </a:solidFill>
                <a:latin typeface="맑은 고딕"/>
              </a:rPr>
              <a:t>2.</a:t>
            </a:r>
            <a:endParaRPr lang="en-US" altLang="ko-KR" sz="2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26" name=""/>
          <p:cNvSpPr/>
          <p:nvPr/>
        </p:nvSpPr>
        <p:spPr>
          <a:xfrm>
            <a:off x="-468982" y="592744"/>
            <a:ext cx="5594350" cy="679450"/>
          </a:xfrm>
          <a:prstGeom prst="rect">
            <a:avLst/>
          </a:prstGeom>
          <a:solidFill>
            <a:srgbClr val="f9eeb5"/>
          </a:solidFill>
          <a:ln w="50800"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  <a:softEdge rad="127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            몸타 동작 익히기</a:t>
            </a:r>
            <a:endParaRPr lang="ko-KR" altLang="en-US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27" name=""/>
          <p:cNvSpPr/>
          <p:nvPr/>
        </p:nvSpPr>
        <p:spPr>
          <a:xfrm>
            <a:off x="163992" y="475269"/>
            <a:ext cx="914399" cy="914399"/>
          </a:xfrm>
          <a:prstGeom prst="ellipse">
            <a:avLst/>
          </a:prstGeom>
          <a:solidFill>
            <a:srgbClr val="f9eeb5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ⅱ</a:t>
            </a:r>
            <a:endParaRPr lang="ko-KR" altLang="en-US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28" name=""/>
          <p:cNvSpPr/>
          <p:nvPr/>
        </p:nvSpPr>
        <p:spPr>
          <a:xfrm>
            <a:off x="734795" y="1499053"/>
            <a:ext cx="4390572" cy="548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2500" b="1">
                <a:solidFill>
                  <a:schemeClr val="dk1"/>
                </a:solidFill>
                <a:latin typeface="맑은 고딕"/>
              </a:rPr>
              <a:t>고기잡이</a:t>
            </a:r>
            <a:endParaRPr lang="ko-KR" altLang="en-US" sz="25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29" name="타원 15"/>
          <p:cNvSpPr/>
          <p:nvPr/>
        </p:nvSpPr>
        <p:spPr>
          <a:xfrm>
            <a:off x="477176" y="1682406"/>
            <a:ext cx="144016" cy="144016"/>
          </a:xfrm>
          <a:prstGeom prst="ellipse">
            <a:avLst/>
          </a:prstGeom>
          <a:solidFill>
            <a:srgbClr val="f9eeb5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32" name=""/>
          <p:cNvSpPr/>
          <p:nvPr/>
        </p:nvSpPr>
        <p:spPr>
          <a:xfrm>
            <a:off x="6388006" y="1758159"/>
            <a:ext cx="2140388" cy="142316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76200" dist="76200" dir="54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33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410785" y="1781282"/>
            <a:ext cx="2094831" cy="1376915"/>
          </a:xfrm>
          <a:prstGeom prst="rect">
            <a:avLst/>
          </a:prstGeom>
        </p:spPr>
      </p:pic>
      <p:sp>
        <p:nvSpPr>
          <p:cNvPr id="34" name=""/>
          <p:cNvSpPr/>
          <p:nvPr/>
        </p:nvSpPr>
        <p:spPr>
          <a:xfrm>
            <a:off x="6388006" y="3405298"/>
            <a:ext cx="2140388" cy="142316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5" name=""/>
          <p:cNvSpPr/>
          <p:nvPr/>
        </p:nvSpPr>
        <p:spPr>
          <a:xfrm>
            <a:off x="6388006" y="5031141"/>
            <a:ext cx="2140388" cy="142316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36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410784" y="3429000"/>
            <a:ext cx="2094831" cy="1375755"/>
          </a:xfrm>
          <a:prstGeom prst="rect">
            <a:avLst/>
          </a:prstGeom>
        </p:spPr>
      </p:pic>
      <p:pic>
        <p:nvPicPr>
          <p:cNvPr id="37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410785" y="5059347"/>
            <a:ext cx="2094831" cy="1366750"/>
          </a:xfrm>
          <a:prstGeom prst="rect">
            <a:avLst/>
          </a:prstGeom>
        </p:spPr>
      </p:pic>
      <p:sp>
        <p:nvSpPr>
          <p:cNvPr id="38" name="타원 15"/>
          <p:cNvSpPr/>
          <p:nvPr/>
        </p:nvSpPr>
        <p:spPr>
          <a:xfrm>
            <a:off x="6036244" y="2397732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맑은 고딕"/>
            </a:endParaRPr>
          </a:p>
        </p:txBody>
      </p:sp>
      <p:sp>
        <p:nvSpPr>
          <p:cNvPr id="39" name="타원 15"/>
          <p:cNvSpPr/>
          <p:nvPr/>
        </p:nvSpPr>
        <p:spPr>
          <a:xfrm>
            <a:off x="6036244" y="4044870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맑은 고딕"/>
            </a:endParaRPr>
          </a:p>
        </p:txBody>
      </p:sp>
      <p:sp>
        <p:nvSpPr>
          <p:cNvPr id="40" name="타원 15"/>
          <p:cNvSpPr/>
          <p:nvPr/>
        </p:nvSpPr>
        <p:spPr>
          <a:xfrm>
            <a:off x="6036244" y="5670714"/>
            <a:ext cx="144016" cy="144016"/>
          </a:xfrm>
          <a:prstGeom prst="ellipse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맑은 고딕"/>
            </a:endParaRPr>
          </a:p>
        </p:txBody>
      </p:sp>
      <p:sp>
        <p:nvSpPr>
          <p:cNvPr id="4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en-US" altLang="en-US"/>
              <a:pPr lvl="0">
                <a:defRPr/>
              </a:pPr>
              <a:t>15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"/>
          <p:cNvSpPr txBox="1"/>
          <p:nvPr/>
        </p:nvSpPr>
        <p:spPr>
          <a:xfrm>
            <a:off x="1381125" y="1440655"/>
            <a:ext cx="6381750" cy="115776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defRPr/>
            </a:pPr>
            <a:r>
              <a:rPr lang="ko-KR" altLang="en-US" sz="7000" b="1">
                <a:latin typeface="맑은 고딕"/>
              </a:rPr>
              <a:t>여기서 잠깐</a:t>
            </a:r>
            <a:r>
              <a:rPr lang="en-US" altLang="ko-KR" sz="7000" b="1">
                <a:latin typeface="맑은 고딕"/>
              </a:rPr>
              <a:t>!!!</a:t>
            </a:r>
            <a:endParaRPr lang="en-US" altLang="ko-KR" sz="7000" b="1">
              <a:latin typeface="맑은 고딕"/>
            </a:endParaRPr>
          </a:p>
        </p:txBody>
      </p:sp>
      <p:sp>
        <p:nvSpPr>
          <p:cNvPr id="5" name=""/>
          <p:cNvSpPr txBox="1"/>
          <p:nvPr/>
        </p:nvSpPr>
        <p:spPr>
          <a:xfrm>
            <a:off x="585787" y="3307972"/>
            <a:ext cx="8505825" cy="1281173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ko-KR" altLang="en-US" sz="2600" b="1">
                <a:latin typeface="맑은 고딕"/>
              </a:rPr>
              <a:t>그물 끝의 줄을 잡고 그물 벼리를 말아 쥐고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>
                <a:latin typeface="맑은 고딕"/>
              </a:rPr>
              <a:t>일부는 어깨에 걸치고 허리를 틀어 그물을 펼쳐 던져</a:t>
            </a:r>
            <a:endParaRPr lang="ko-KR" altLang="en-US" sz="2600" b="1">
              <a:latin typeface="맑은 고딕"/>
            </a:endParaRPr>
          </a:p>
          <a:p>
            <a:pPr>
              <a:defRPr/>
            </a:pPr>
            <a:r>
              <a:rPr lang="ko-KR" altLang="en-US" sz="2600" b="1">
                <a:latin typeface="맑은 고딕"/>
              </a:rPr>
              <a:t>고기를 잡는 방법은</a:t>
            </a:r>
            <a:r>
              <a:rPr lang="en-US" altLang="ko-KR" sz="2600" b="1">
                <a:latin typeface="맑은 고딕"/>
              </a:rPr>
              <a:t>?</a:t>
            </a:r>
            <a:endParaRPr lang="en-US" altLang="ko-KR" sz="2600" b="1">
              <a:latin typeface="맑은 고딕"/>
            </a:endParaRPr>
          </a:p>
        </p:txBody>
      </p:sp>
      <p:sp>
        <p:nvSpPr>
          <p:cNvPr id="6" name=""/>
          <p:cNvSpPr txBox="1"/>
          <p:nvPr/>
        </p:nvSpPr>
        <p:spPr>
          <a:xfrm>
            <a:off x="4126706" y="5217318"/>
            <a:ext cx="1747838" cy="848201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ko-KR" altLang="en-US" sz="5000" b="1"/>
              <a:t>투 망</a:t>
            </a:r>
            <a:endParaRPr lang="ko-KR" altLang="en-US" sz="5000" b="1"/>
          </a:p>
        </p:txBody>
      </p:sp>
      <p:grpSp>
        <p:nvGrpSpPr>
          <p:cNvPr id="12" name=""/>
          <p:cNvGrpSpPr/>
          <p:nvPr/>
        </p:nvGrpSpPr>
        <p:grpSpPr>
          <a:xfrm rot="0">
            <a:off x="5992793" y="4589085"/>
            <a:ext cx="2801959" cy="1863044"/>
            <a:chOff x="5992793" y="4589085"/>
            <a:chExt cx="2801959" cy="1863044"/>
          </a:xfrm>
        </p:grpSpPr>
        <p:sp>
          <p:nvSpPr>
            <p:cNvPr id="7" name=""/>
            <p:cNvSpPr/>
            <p:nvPr/>
          </p:nvSpPr>
          <p:spPr>
            <a:xfrm>
              <a:off x="5992793" y="4589085"/>
              <a:ext cx="2801959" cy="18630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8" name="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6026499" y="4622725"/>
              <a:ext cx="2742321" cy="1802504"/>
            </a:xfrm>
            <a:prstGeom prst="rect">
              <a:avLst/>
            </a:prstGeom>
          </p:spPr>
        </p:pic>
      </p:grpSp>
      <p:sp>
        <p:nvSpPr>
          <p:cNvPr id="1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en-US" altLang="en-US"/>
              <a:pPr lvl="0">
                <a:defRPr/>
              </a:pPr>
              <a:t>16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1" animBg="1"/>
      <p:bldP spid="6" grpId="2" animBg="1"/>
    </p:bldLst>
  </p:timing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"/>
          <p:cNvSpPr/>
          <p:nvPr/>
        </p:nvSpPr>
        <p:spPr>
          <a:xfrm>
            <a:off x="2181225" y="2291251"/>
            <a:ext cx="5594350" cy="679450"/>
          </a:xfrm>
          <a:prstGeom prst="rect">
            <a:avLst/>
          </a:prstGeom>
          <a:solidFill>
            <a:srgbClr val="b5f9ec"/>
          </a:solidFill>
          <a:ln w="50800"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  <a:softEdge rad="127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    학습지</a:t>
            </a:r>
            <a:endParaRPr lang="ko-KR" altLang="en-US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5" name=""/>
          <p:cNvSpPr/>
          <p:nvPr/>
        </p:nvSpPr>
        <p:spPr>
          <a:xfrm>
            <a:off x="1419224" y="2173776"/>
            <a:ext cx="914399" cy="914399"/>
          </a:xfrm>
          <a:prstGeom prst="ellipse">
            <a:avLst/>
          </a:prstGeom>
          <a:solidFill>
            <a:srgbClr val="b5f9ec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ⅰ</a:t>
            </a:r>
            <a:r>
              <a:rPr lang="en-US" altLang="ko-KR" sz="3000" b="1">
                <a:solidFill>
                  <a:schemeClr val="dk1"/>
                </a:solidFill>
                <a:latin typeface="맑은 고딕"/>
              </a:rPr>
              <a:t>.</a:t>
            </a:r>
            <a:endParaRPr lang="en-US" altLang="ko-KR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6" name=""/>
          <p:cNvSpPr/>
          <p:nvPr/>
        </p:nvSpPr>
        <p:spPr>
          <a:xfrm>
            <a:off x="2181224" y="4320004"/>
            <a:ext cx="5594350" cy="679450"/>
          </a:xfrm>
          <a:prstGeom prst="rect">
            <a:avLst/>
          </a:prstGeom>
          <a:solidFill>
            <a:srgbClr val="b5f9ec"/>
          </a:solidFill>
          <a:ln w="50800"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    몸타 동작 익히기와 적용</a:t>
            </a:r>
            <a:endParaRPr lang="ko-KR" altLang="en-US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7" name=""/>
          <p:cNvSpPr/>
          <p:nvPr/>
        </p:nvSpPr>
        <p:spPr>
          <a:xfrm>
            <a:off x="1419224" y="4202529"/>
            <a:ext cx="914399" cy="914399"/>
          </a:xfrm>
          <a:prstGeom prst="ellipse">
            <a:avLst/>
          </a:prstGeom>
          <a:solidFill>
            <a:srgbClr val="b5f9ec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ⅱ</a:t>
            </a:r>
            <a:r>
              <a:rPr lang="en-US" altLang="ko-KR" sz="3000" b="1">
                <a:solidFill>
                  <a:schemeClr val="dk1"/>
                </a:solidFill>
                <a:latin typeface="맑은 고딕"/>
              </a:rPr>
              <a:t>.</a:t>
            </a:r>
            <a:endParaRPr lang="en-US" altLang="ko-KR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12" name="제목 1"/>
          <p:cNvSpPr>
            <a:spLocks noGrp="1"/>
          </p:cNvSpPr>
          <p:nvPr>
            <p:ph type="title" idx="0"/>
          </p:nvPr>
        </p:nvSpPr>
        <p:spPr>
          <a:xfrm>
            <a:off x="457199" y="274638"/>
            <a:ext cx="8229598" cy="1143000"/>
          </a:xfrm>
        </p:spPr>
        <p:txBody>
          <a:bodyPr vert="horz" lIns="91440" tIns="45720" rIns="91440" bIns="45720" anchor="ctr">
            <a:normAutofit/>
          </a:bodyPr>
          <a:lstStyle/>
          <a:p>
            <a:pPr>
              <a:defRPr/>
            </a:pPr>
            <a:r>
              <a:rPr lang="ko-KR" altLang="en-US" sz="5000" b="1">
                <a:latin typeface="맑은 고딕"/>
              </a:rPr>
              <a:t>마  무  리</a:t>
            </a:r>
            <a:endParaRPr lang="ko-KR" altLang="en-US" sz="5000" b="1">
              <a:latin typeface="맑은 고딕"/>
            </a:endParaRPr>
          </a:p>
        </p:txBody>
      </p:sp>
      <p:sp>
        <p:nvSpPr>
          <p:cNvPr id="1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en-US" altLang="en-US"/>
              <a:pPr lvl="0">
                <a:defRPr/>
              </a:pPr>
              <a:t>17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190501" y="2627333"/>
            <a:ext cx="2579366" cy="1287159"/>
          </a:xfrm>
          <a:prstGeom prst="rect">
            <a:avLst/>
          </a:prstGeom>
        </p:spPr>
      </p:pic>
      <p:pic>
        <p:nvPicPr>
          <p:cNvPr id="9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75876" y="2329378"/>
            <a:ext cx="2756800" cy="1883070"/>
          </a:xfrm>
          <a:prstGeom prst="rect">
            <a:avLst/>
          </a:prstGeom>
        </p:spPr>
      </p:pic>
      <p:pic>
        <p:nvPicPr>
          <p:cNvPr id="10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284724" y="5056914"/>
            <a:ext cx="2739104" cy="942831"/>
          </a:xfrm>
          <a:prstGeom prst="rect">
            <a:avLst/>
          </a:prstGeom>
        </p:spPr>
      </p:pic>
      <p:pic>
        <p:nvPicPr>
          <p:cNvPr id="11" name="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5256460" y="4405559"/>
            <a:ext cx="2447447" cy="1594187"/>
          </a:xfrm>
          <a:prstGeom prst="rect">
            <a:avLst/>
          </a:prstGeom>
        </p:spPr>
      </p:pic>
      <p:sp>
        <p:nvSpPr>
          <p:cNvPr id="13" name=""/>
          <p:cNvSpPr/>
          <p:nvPr/>
        </p:nvSpPr>
        <p:spPr>
          <a:xfrm>
            <a:off x="-468982" y="592744"/>
            <a:ext cx="5594350" cy="679450"/>
          </a:xfrm>
          <a:prstGeom prst="rect">
            <a:avLst/>
          </a:prstGeom>
          <a:solidFill>
            <a:srgbClr val="b5f9ec"/>
          </a:solidFill>
          <a:ln w="50800"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  <a:softEdge rad="127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            학습지</a:t>
            </a:r>
            <a:endParaRPr lang="ko-KR" altLang="en-US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14" name=""/>
          <p:cNvSpPr/>
          <p:nvPr/>
        </p:nvSpPr>
        <p:spPr>
          <a:xfrm>
            <a:off x="163992" y="475269"/>
            <a:ext cx="914399" cy="914399"/>
          </a:xfrm>
          <a:prstGeom prst="ellipse">
            <a:avLst/>
          </a:prstGeom>
          <a:solidFill>
            <a:srgbClr val="b5f9ec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ⅰ</a:t>
            </a:r>
            <a:r>
              <a:rPr lang="en-US" altLang="ko-KR" sz="3000" b="1">
                <a:solidFill>
                  <a:schemeClr val="dk1"/>
                </a:solidFill>
                <a:latin typeface="맑은 고딕"/>
              </a:rPr>
              <a:t>.</a:t>
            </a:r>
            <a:endParaRPr lang="en-US" altLang="ko-KR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15" name=""/>
          <p:cNvSpPr/>
          <p:nvPr/>
        </p:nvSpPr>
        <p:spPr>
          <a:xfrm>
            <a:off x="734795" y="1499053"/>
            <a:ext cx="4390572" cy="548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2500" b="1">
                <a:solidFill>
                  <a:schemeClr val="dk1"/>
                </a:solidFill>
                <a:latin typeface="맑은 고딕"/>
              </a:rPr>
              <a:t>누가 누가 살까요</a:t>
            </a:r>
            <a:r>
              <a:rPr lang="en-US" altLang="ko-KR" sz="2500" b="1">
                <a:solidFill>
                  <a:schemeClr val="dk1"/>
                </a:solidFill>
                <a:latin typeface="맑은 고딕"/>
              </a:rPr>
              <a:t>?</a:t>
            </a:r>
            <a:endParaRPr lang="en-US" altLang="ko-KR" sz="25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477176" y="1682406"/>
            <a:ext cx="144016" cy="144016"/>
          </a:xfrm>
          <a:prstGeom prst="ellipse">
            <a:avLst/>
          </a:prstGeom>
          <a:solidFill>
            <a:srgbClr val="b5f9e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20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en-US" altLang="en-US"/>
              <a:pPr lvl="0">
                <a:defRPr/>
              </a:pPr>
              <a:t>18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"/>
          <p:cNvSpPr/>
          <p:nvPr/>
        </p:nvSpPr>
        <p:spPr>
          <a:xfrm>
            <a:off x="4161981" y="2047874"/>
            <a:ext cx="4188156" cy="3148542"/>
          </a:xfrm>
          <a:prstGeom prst="roundRect">
            <a:avLst>
              <a:gd name="adj" fmla="val 12760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ko-KR" altLang="en-US">
              <a:latin typeface="맑은 고딕"/>
            </a:endParaRPr>
          </a:p>
        </p:txBody>
      </p:sp>
      <p:sp>
        <p:nvSpPr>
          <p:cNvPr id="9" name=""/>
          <p:cNvSpPr/>
          <p:nvPr/>
        </p:nvSpPr>
        <p:spPr>
          <a:xfrm>
            <a:off x="371830" y="2047874"/>
            <a:ext cx="3453287" cy="340566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b5f9ec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ko-KR" altLang="en-US">
              <a:latin typeface="맑은 고딕"/>
            </a:endParaRPr>
          </a:p>
        </p:txBody>
      </p:sp>
      <p:pic>
        <p:nvPicPr>
          <p:cNvPr id="10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63832" y="2770753"/>
            <a:ext cx="2869281" cy="1959902"/>
          </a:xfrm>
          <a:prstGeom prst="rect">
            <a:avLst/>
          </a:prstGeom>
        </p:spPr>
      </p:pic>
      <p:sp>
        <p:nvSpPr>
          <p:cNvPr id="11" name="TextBox 7"/>
          <p:cNvSpPr txBox="1"/>
          <p:nvPr/>
        </p:nvSpPr>
        <p:spPr>
          <a:xfrm>
            <a:off x="4275218" y="2156738"/>
            <a:ext cx="3982844" cy="1613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i="0">
                <a:effectLst/>
                <a:latin typeface="맑은 고딕"/>
              </a:rPr>
              <a:t>낚시터에 흔하며</a:t>
            </a:r>
            <a:r>
              <a:rPr lang="en-US" altLang="ko-KR" sz="2000" b="1" i="0">
                <a:effectLst/>
                <a:latin typeface="맑은 고딕"/>
              </a:rPr>
              <a:t>, </a:t>
            </a:r>
            <a:endParaRPr lang="en-US" altLang="ko-KR" sz="2000" b="1" i="0"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000" b="1" i="0">
                <a:effectLst/>
                <a:latin typeface="맑은 고딕"/>
              </a:rPr>
              <a:t>특히 민물 </a:t>
            </a:r>
            <a:r>
              <a:rPr lang="ko-KR" altLang="en-US" sz="2000" b="1">
                <a:latin typeface="맑은 고딕"/>
              </a:rPr>
              <a:t>낚시</a:t>
            </a:r>
            <a:r>
              <a:rPr lang="ko-KR" altLang="en-US" sz="2000" b="1" i="0">
                <a:effectLst/>
                <a:latin typeface="맑은 고딕"/>
              </a:rPr>
              <a:t>를 하러 가면 </a:t>
            </a:r>
            <a:endParaRPr lang="ko-KR" altLang="en-US" sz="2000" b="1" i="0"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000" b="1" i="0">
                <a:effectLst/>
                <a:latin typeface="맑은 고딕"/>
              </a:rPr>
              <a:t>거의 빠지지 않고 낚여 올라오며</a:t>
            </a:r>
            <a:endParaRPr lang="ko-KR" altLang="en-US" sz="2000" b="1" i="0"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000" b="1" i="0">
                <a:effectLst/>
                <a:latin typeface="맑은 고딕"/>
              </a:rPr>
              <a:t>전국의 모든 </a:t>
            </a:r>
            <a:r>
              <a:rPr lang="ko-KR" altLang="en-US" sz="2000" b="1">
                <a:latin typeface="맑은 고딕"/>
              </a:rPr>
              <a:t>저수지</a:t>
            </a:r>
            <a:r>
              <a:rPr lang="ko-KR" altLang="en-US" sz="2000" b="1" i="0">
                <a:effectLst/>
                <a:latin typeface="맑은 고딕"/>
              </a:rPr>
              <a:t>에서 </a:t>
            </a:r>
            <a:endParaRPr lang="ko-KR" altLang="en-US" sz="2000" b="1" i="0"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000" b="1" i="0">
                <a:effectLst/>
                <a:latin typeface="맑은 고딕"/>
              </a:rPr>
              <a:t>쉽게 잡을 수 있다</a:t>
            </a:r>
            <a:r>
              <a:rPr lang="en-US" altLang="ko-KR" sz="2000" b="1" i="0">
                <a:effectLst/>
                <a:latin typeface="맑은 고딕"/>
              </a:rPr>
              <a:t>.</a:t>
            </a:r>
            <a:endParaRPr lang="ko-KR" altLang="en-US" sz="2000" b="1">
              <a:latin typeface="맑은 고딕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4275218" y="4369312"/>
            <a:ext cx="5171768" cy="699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>
                <a:latin typeface="맑은 고딕"/>
              </a:rPr>
              <a:t>금방 잘 잊어버리는 사람을 비유해</a:t>
            </a:r>
            <a:endParaRPr lang="ko-KR" altLang="en-US" sz="2000" b="1">
              <a:latin typeface="맑은 고딕"/>
            </a:endParaRPr>
          </a:p>
          <a:p>
            <a:pPr lvl="0">
              <a:defRPr/>
            </a:pPr>
            <a:r>
              <a:rPr lang="ko-KR" altLang="en-US" sz="2000" b="1">
                <a:latin typeface="맑은 고딕"/>
              </a:rPr>
              <a:t>붕어 대가리라고 놀리기도 함</a:t>
            </a:r>
            <a:r>
              <a:rPr lang="en-US" altLang="ko-KR" sz="2000" b="1">
                <a:latin typeface="맑은 고딕"/>
              </a:rPr>
              <a:t>.</a:t>
            </a:r>
            <a:endParaRPr lang="ko-KR" altLang="en-US" sz="2000" b="1">
              <a:latin typeface="맑은 고딕"/>
            </a:endParaRPr>
          </a:p>
        </p:txBody>
      </p:sp>
      <p:sp>
        <p:nvSpPr>
          <p:cNvPr id="6" name="타원 15"/>
          <p:cNvSpPr/>
          <p:nvPr/>
        </p:nvSpPr>
        <p:spPr>
          <a:xfrm>
            <a:off x="1378589" y="2459750"/>
            <a:ext cx="144016" cy="144016"/>
          </a:xfrm>
          <a:prstGeom prst="ellipse">
            <a:avLst/>
          </a:prstGeom>
          <a:solidFill>
            <a:srgbClr val="b5f9e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맑은 고딕"/>
            </a:endParaRPr>
          </a:p>
        </p:txBody>
      </p:sp>
      <p:sp>
        <p:nvSpPr>
          <p:cNvPr id="7" name=""/>
          <p:cNvSpPr/>
          <p:nvPr/>
        </p:nvSpPr>
        <p:spPr>
          <a:xfrm>
            <a:off x="1678542" y="2276397"/>
            <a:ext cx="839863" cy="548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2500" b="1">
                <a:solidFill>
                  <a:schemeClr val="dk1"/>
                </a:solidFill>
                <a:latin typeface="맑은 고딕"/>
              </a:rPr>
              <a:t>붕어</a:t>
            </a:r>
            <a:endParaRPr lang="ko-KR" altLang="en-US" sz="25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19" name=""/>
          <p:cNvSpPr/>
          <p:nvPr/>
        </p:nvSpPr>
        <p:spPr>
          <a:xfrm>
            <a:off x="-468982" y="592744"/>
            <a:ext cx="5594350" cy="679450"/>
          </a:xfrm>
          <a:prstGeom prst="rect">
            <a:avLst/>
          </a:prstGeom>
          <a:solidFill>
            <a:srgbClr val="b5f9ec"/>
          </a:solidFill>
          <a:ln w="50800"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  <a:softEdge rad="127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            학습지</a:t>
            </a:r>
            <a:endParaRPr lang="ko-KR" altLang="en-US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20" name=""/>
          <p:cNvSpPr/>
          <p:nvPr/>
        </p:nvSpPr>
        <p:spPr>
          <a:xfrm>
            <a:off x="163992" y="475269"/>
            <a:ext cx="914399" cy="914399"/>
          </a:xfrm>
          <a:prstGeom prst="ellipse">
            <a:avLst/>
          </a:prstGeom>
          <a:solidFill>
            <a:srgbClr val="b5f9ec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ⅰ</a:t>
            </a:r>
            <a:r>
              <a:rPr lang="en-US" altLang="ko-KR" sz="3000" b="1">
                <a:solidFill>
                  <a:schemeClr val="dk1"/>
                </a:solidFill>
                <a:latin typeface="맑은 고딕"/>
              </a:rPr>
              <a:t>.</a:t>
            </a:r>
            <a:endParaRPr lang="en-US" altLang="ko-KR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2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en-US" altLang="en-US"/>
              <a:pPr lvl="0">
                <a:defRPr/>
              </a:pPr>
              <a:t>19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"/>
          <p:cNvSpPr/>
          <p:nvPr/>
        </p:nvSpPr>
        <p:spPr>
          <a:xfrm>
            <a:off x="2073275" y="2401092"/>
            <a:ext cx="4971255" cy="4073524"/>
          </a:xfrm>
          <a:prstGeom prst="roundRect">
            <a:avLst>
              <a:gd name="adj" fmla="val 9896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457200" y="242368"/>
            <a:ext cx="8229598" cy="1143000"/>
          </a:xfrm>
        </p:spPr>
        <p:txBody>
          <a:bodyPr/>
          <a:lstStyle/>
          <a:p>
            <a:pPr>
              <a:defRPr/>
            </a:pPr>
            <a:r>
              <a:rPr lang="ko-KR" altLang="en-US" sz="5000" b="1">
                <a:latin typeface="맑은 고딕"/>
              </a:rPr>
              <a:t>오늘의 노래</a:t>
            </a:r>
            <a:endParaRPr lang="ko-KR" altLang="en-US" sz="5000" b="1">
              <a:latin typeface="맑은 고딕"/>
            </a:endParaRPr>
          </a:p>
        </p:txBody>
      </p:sp>
      <p:sp>
        <p:nvSpPr>
          <p:cNvPr id="6" name=""/>
          <p:cNvSpPr/>
          <p:nvPr/>
        </p:nvSpPr>
        <p:spPr>
          <a:xfrm>
            <a:off x="3599656" y="1366318"/>
            <a:ext cx="1944687" cy="65087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고기잡이</a:t>
            </a:r>
            <a:endParaRPr lang="ko-KR" altLang="en-US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7" name=""/>
          <p:cNvSpPr/>
          <p:nvPr/>
        </p:nvSpPr>
        <p:spPr>
          <a:xfrm>
            <a:off x="5641975" y="1932781"/>
            <a:ext cx="2455334" cy="468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ko-KR" altLang="en-US" sz="2000" b="1">
                <a:solidFill>
                  <a:schemeClr val="dk1"/>
                </a:solidFill>
                <a:latin typeface="맑은 고딕"/>
              </a:rPr>
              <a:t>윤극영 작사 </a:t>
            </a:r>
            <a:r>
              <a:rPr lang="en-US" altLang="ko-KR" sz="2000" b="1">
                <a:solidFill>
                  <a:schemeClr val="dk1"/>
                </a:solidFill>
                <a:latin typeface="맑은 고딕"/>
              </a:rPr>
              <a:t>/</a:t>
            </a:r>
            <a:r>
              <a:rPr lang="ko-KR" altLang="en-US" sz="2000" b="1">
                <a:solidFill>
                  <a:schemeClr val="dk1"/>
                </a:solidFill>
                <a:latin typeface="맑은 고딕"/>
              </a:rPr>
              <a:t> 작곡</a:t>
            </a:r>
            <a:endParaRPr lang="ko-KR" altLang="en-US" sz="2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8" name=""/>
          <p:cNvSpPr/>
          <p:nvPr/>
        </p:nvSpPr>
        <p:spPr>
          <a:xfrm>
            <a:off x="2385218" y="2401094"/>
            <a:ext cx="4659313" cy="395287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ko-KR" altLang="en-US" sz="2500" b="1">
                <a:solidFill>
                  <a:schemeClr val="dk1"/>
                </a:solidFill>
                <a:latin typeface="맑은 고딕"/>
              </a:rPr>
              <a:t>고기를 잡으러 바다로 갈까나</a:t>
            </a:r>
            <a:endParaRPr lang="ko-KR" altLang="en-US" sz="2500" b="1">
              <a:solidFill>
                <a:schemeClr val="dk1"/>
              </a:solidFill>
              <a:latin typeface="맑은 고딕"/>
            </a:endParaRPr>
          </a:p>
          <a:p>
            <a:pPr>
              <a:defRPr/>
            </a:pPr>
            <a:r>
              <a:rPr lang="ko-KR" altLang="en-US" sz="2500" b="1">
                <a:solidFill>
                  <a:schemeClr val="dk1"/>
                </a:solidFill>
                <a:latin typeface="맑은 고딕"/>
              </a:rPr>
              <a:t>고기를 잡으러 강으로 갈까나</a:t>
            </a:r>
            <a:endParaRPr lang="ko-KR" altLang="en-US" sz="2500" b="1">
              <a:solidFill>
                <a:schemeClr val="dk1"/>
              </a:solidFill>
              <a:latin typeface="맑은 고딕"/>
            </a:endParaRPr>
          </a:p>
          <a:p>
            <a:pPr>
              <a:defRPr/>
            </a:pPr>
            <a:r>
              <a:rPr lang="ko-KR" altLang="en-US" sz="2500" b="1">
                <a:solidFill>
                  <a:schemeClr val="dk1"/>
                </a:solidFill>
                <a:latin typeface="맑은 고딕"/>
              </a:rPr>
              <a:t>이 병에 가득히 넣어가지고요</a:t>
            </a:r>
            <a:endParaRPr lang="ko-KR" altLang="en-US" sz="2500" b="1">
              <a:solidFill>
                <a:schemeClr val="dk1"/>
              </a:solidFill>
              <a:latin typeface="맑은 고딕"/>
            </a:endParaRPr>
          </a:p>
          <a:p>
            <a:pPr>
              <a:defRPr/>
            </a:pPr>
            <a:r>
              <a:rPr lang="ko-KR" altLang="en-US" sz="2500" b="1">
                <a:solidFill>
                  <a:schemeClr val="dk1"/>
                </a:solidFill>
                <a:latin typeface="맑은 고딕"/>
              </a:rPr>
              <a:t>라라라라 라라라라 온다야</a:t>
            </a:r>
            <a:endParaRPr lang="ko-KR" altLang="en-US" sz="2500" b="1">
              <a:solidFill>
                <a:schemeClr val="dk1"/>
              </a:solidFill>
              <a:latin typeface="맑은 고딕"/>
            </a:endParaRPr>
          </a:p>
          <a:p>
            <a:pPr>
              <a:defRPr/>
            </a:pPr>
            <a:endParaRPr lang="ko-KR" altLang="en-US" sz="2500" b="1">
              <a:solidFill>
                <a:schemeClr val="dk1"/>
              </a:solidFill>
              <a:latin typeface="맑은 고딕"/>
            </a:endParaRPr>
          </a:p>
          <a:p>
            <a:pPr>
              <a:defRPr/>
            </a:pPr>
            <a:r>
              <a:rPr lang="ko-KR" altLang="en-US" sz="2500" b="1">
                <a:solidFill>
                  <a:schemeClr val="dk1"/>
                </a:solidFill>
                <a:latin typeface="맑은 고딕"/>
              </a:rPr>
              <a:t>솨솨솨 쉬쉬쉬 고기를 몰아서</a:t>
            </a:r>
            <a:endParaRPr lang="ko-KR" altLang="en-US" sz="2500" b="1">
              <a:solidFill>
                <a:schemeClr val="dk1"/>
              </a:solidFill>
              <a:latin typeface="맑은 고딕"/>
            </a:endParaRPr>
          </a:p>
          <a:p>
            <a:pPr>
              <a:defRPr/>
            </a:pPr>
            <a:r>
              <a:rPr lang="ko-KR" altLang="en-US" sz="2500" b="1">
                <a:solidFill>
                  <a:schemeClr val="dk1"/>
                </a:solidFill>
                <a:latin typeface="맑은 고딕"/>
              </a:rPr>
              <a:t>어여쁜 이 병에 가득히 차면은</a:t>
            </a:r>
            <a:endParaRPr lang="ko-KR" altLang="en-US" sz="2500" b="1">
              <a:solidFill>
                <a:schemeClr val="dk1"/>
              </a:solidFill>
              <a:latin typeface="맑은 고딕"/>
            </a:endParaRPr>
          </a:p>
          <a:p>
            <a:pPr>
              <a:defRPr/>
            </a:pPr>
            <a:r>
              <a:rPr lang="ko-KR" altLang="en-US" sz="2500" b="1">
                <a:solidFill>
                  <a:schemeClr val="dk1"/>
                </a:solidFill>
                <a:latin typeface="맑은 고딕"/>
              </a:rPr>
              <a:t>선생님한테로 가지고 온다야</a:t>
            </a:r>
            <a:endParaRPr lang="ko-KR" altLang="en-US" sz="2500" b="1">
              <a:solidFill>
                <a:schemeClr val="dk1"/>
              </a:solidFill>
              <a:latin typeface="맑은 고딕"/>
            </a:endParaRPr>
          </a:p>
          <a:p>
            <a:pPr>
              <a:defRPr/>
            </a:pPr>
            <a:r>
              <a:rPr lang="ko-KR" altLang="en-US" sz="2500" b="1">
                <a:solidFill>
                  <a:schemeClr val="dk1"/>
                </a:solidFill>
                <a:latin typeface="맑은 고딕"/>
              </a:rPr>
              <a:t>라라라라 라라라라 안녕</a:t>
            </a:r>
            <a:endParaRPr lang="ko-KR" altLang="en-US" sz="25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13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en-US" altLang="en-US"/>
              <a:pPr lvl="0">
                <a:defRPr/>
              </a:pPr>
              <a:t>2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"/>
          <p:cNvSpPr/>
          <p:nvPr/>
        </p:nvSpPr>
        <p:spPr>
          <a:xfrm>
            <a:off x="4161981" y="2047874"/>
            <a:ext cx="4696156" cy="4407959"/>
          </a:xfrm>
          <a:prstGeom prst="roundRect">
            <a:avLst>
              <a:gd name="adj" fmla="val 8573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맑은 고딕"/>
            </a:endParaRPr>
          </a:p>
        </p:txBody>
      </p:sp>
      <p:sp>
        <p:nvSpPr>
          <p:cNvPr id="7" name=""/>
          <p:cNvSpPr/>
          <p:nvPr/>
        </p:nvSpPr>
        <p:spPr>
          <a:xfrm>
            <a:off x="371830" y="2047874"/>
            <a:ext cx="3453287" cy="340566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b5f9ec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맑은 고딕"/>
            </a:endParaRPr>
          </a:p>
        </p:txBody>
      </p:sp>
      <p:sp>
        <p:nvSpPr>
          <p:cNvPr id="11" name="타원 15"/>
          <p:cNvSpPr/>
          <p:nvPr/>
        </p:nvSpPr>
        <p:spPr>
          <a:xfrm>
            <a:off x="1378589" y="2459750"/>
            <a:ext cx="144016" cy="144016"/>
          </a:xfrm>
          <a:prstGeom prst="ellipse">
            <a:avLst/>
          </a:prstGeom>
          <a:solidFill>
            <a:srgbClr val="b5f9e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맑은 고딕"/>
            </a:endParaRPr>
          </a:p>
        </p:txBody>
      </p:sp>
      <p:sp>
        <p:nvSpPr>
          <p:cNvPr id="12" name=""/>
          <p:cNvSpPr/>
          <p:nvPr/>
        </p:nvSpPr>
        <p:spPr>
          <a:xfrm>
            <a:off x="1678542" y="2276397"/>
            <a:ext cx="839863" cy="548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2500" b="1">
                <a:solidFill>
                  <a:schemeClr val="dk1"/>
                </a:solidFill>
                <a:latin typeface="맑은 고딕"/>
              </a:rPr>
              <a:t>메기</a:t>
            </a:r>
            <a:endParaRPr lang="ko-KR" altLang="en-US" sz="25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4275218" y="2156738"/>
            <a:ext cx="4582919" cy="4051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큰 입으로 물고기든 개구리든</a:t>
            </a:r>
            <a:endParaRPr lang="ko-KR" altLang="en-US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움직이는 것은 삼킬 수 있는 한</a:t>
            </a:r>
            <a:endParaRPr lang="ko-KR" altLang="en-US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닥치는 대로 먹어 삼킨다</a:t>
            </a:r>
            <a:r>
              <a:rPr lang="en-US" altLang="ko-KR" sz="2000" b="1" i="0">
                <a:solidFill>
                  <a:srgbClr val="373a3c"/>
                </a:solidFill>
                <a:effectLst/>
                <a:latin typeface="맑은 고딕"/>
              </a:rPr>
              <a:t>.</a:t>
            </a:r>
            <a:endParaRPr lang="en-US" altLang="ko-KR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endParaRPr lang="en-US" altLang="ko-KR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수염은 메기에게 굉장히 중요한 기관</a:t>
            </a:r>
            <a:r>
              <a:rPr lang="en-US" altLang="ko-KR" sz="2000" b="1" i="0">
                <a:solidFill>
                  <a:srgbClr val="373a3c"/>
                </a:solidFill>
                <a:effectLst/>
                <a:latin typeface="맑은 고딕"/>
              </a:rPr>
              <a:t>. </a:t>
            </a:r>
            <a:endParaRPr lang="en-US" altLang="ko-KR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수염의 민감도가 보통이 아니어서</a:t>
            </a:r>
            <a:endParaRPr lang="ko-KR" altLang="en-US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진흙바닥의 모든 진동을</a:t>
            </a:r>
            <a:endParaRPr lang="ko-KR" altLang="en-US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느낄 정도라고 한다</a:t>
            </a:r>
            <a:r>
              <a:rPr lang="en-US" altLang="ko-KR" sz="2000" b="1" i="0">
                <a:solidFill>
                  <a:srgbClr val="373a3c"/>
                </a:solidFill>
                <a:effectLst/>
                <a:latin typeface="맑은 고딕"/>
              </a:rPr>
              <a:t>.</a:t>
            </a:r>
            <a:endParaRPr lang="en-US" altLang="ko-KR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endParaRPr lang="en-US" altLang="ko-KR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지진 감지능력이 뛰어나 이상 징후가</a:t>
            </a:r>
            <a:endParaRPr lang="ko-KR" altLang="en-US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일어나면 물 밖으로 뛰어오른다</a:t>
            </a:r>
            <a:r>
              <a:rPr lang="en-US" altLang="ko-KR" sz="2000" b="1" i="0">
                <a:solidFill>
                  <a:srgbClr val="373a3c"/>
                </a:solidFill>
                <a:effectLst/>
                <a:latin typeface="맑은 고딕"/>
              </a:rPr>
              <a:t>. </a:t>
            </a:r>
            <a:endParaRPr lang="en-US" altLang="ko-KR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일본에서는 </a:t>
            </a:r>
            <a:endParaRPr lang="ko-KR" altLang="en-US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en-US" altLang="ko-KR" sz="2000" b="1" i="0">
                <a:solidFill>
                  <a:srgbClr val="373a3c"/>
                </a:solidFill>
                <a:effectLst/>
                <a:latin typeface="맑은 고딕"/>
              </a:rPr>
              <a:t>'</a:t>
            </a: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지진을 예측하는 고기</a:t>
            </a:r>
            <a:r>
              <a:rPr lang="en-US" altLang="ko-KR" sz="2000" b="1" i="0">
                <a:solidFill>
                  <a:srgbClr val="373a3c"/>
                </a:solidFill>
                <a:effectLst/>
                <a:latin typeface="맑은 고딕"/>
              </a:rPr>
              <a:t>'</a:t>
            </a: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로 불린다</a:t>
            </a:r>
            <a:r>
              <a:rPr lang="en-US" altLang="ko-KR" sz="2000" b="1" i="0">
                <a:solidFill>
                  <a:srgbClr val="373a3c"/>
                </a:solidFill>
                <a:effectLst/>
                <a:latin typeface="맑은 고딕"/>
              </a:rPr>
              <a:t>.</a:t>
            </a:r>
            <a:endParaRPr lang="en-US" altLang="ko-KR" sz="2000" b="1" i="0">
              <a:solidFill>
                <a:srgbClr val="373a3c"/>
              </a:solidFill>
              <a:effectLst/>
              <a:latin typeface="맑은 고딕"/>
            </a:endParaRPr>
          </a:p>
        </p:txBody>
      </p:sp>
      <p:pic>
        <p:nvPicPr>
          <p:cNvPr id="17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23602" y="3293745"/>
            <a:ext cx="2749743" cy="1372181"/>
          </a:xfrm>
          <a:prstGeom prst="rect">
            <a:avLst/>
          </a:prstGeom>
        </p:spPr>
      </p:pic>
      <p:sp>
        <p:nvSpPr>
          <p:cNvPr id="18" name=""/>
          <p:cNvSpPr txBox="1"/>
          <p:nvPr/>
        </p:nvSpPr>
        <p:spPr>
          <a:xfrm>
            <a:off x="1251477" y="2792710"/>
            <a:ext cx="2005542" cy="330643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ko-KR" altLang="en-US" sz="1600" b="1">
                <a:latin typeface="맑은 고딕"/>
              </a:rPr>
              <a:t>수염 달린 물고기</a:t>
            </a:r>
            <a:endParaRPr lang="ko-KR" altLang="en-US" sz="1600" b="1">
              <a:latin typeface="맑은 고딕"/>
            </a:endParaRPr>
          </a:p>
        </p:txBody>
      </p:sp>
      <p:sp>
        <p:nvSpPr>
          <p:cNvPr id="23" name=""/>
          <p:cNvSpPr/>
          <p:nvPr/>
        </p:nvSpPr>
        <p:spPr>
          <a:xfrm>
            <a:off x="-468982" y="592744"/>
            <a:ext cx="5594350" cy="679450"/>
          </a:xfrm>
          <a:prstGeom prst="rect">
            <a:avLst/>
          </a:prstGeom>
          <a:solidFill>
            <a:srgbClr val="b5f9ec"/>
          </a:solidFill>
          <a:ln w="50800"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  <a:softEdge rad="127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            학습지</a:t>
            </a:r>
            <a:endParaRPr lang="ko-KR" altLang="en-US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24" name=""/>
          <p:cNvSpPr/>
          <p:nvPr/>
        </p:nvSpPr>
        <p:spPr>
          <a:xfrm>
            <a:off x="163992" y="475269"/>
            <a:ext cx="914399" cy="914399"/>
          </a:xfrm>
          <a:prstGeom prst="ellipse">
            <a:avLst/>
          </a:prstGeom>
          <a:solidFill>
            <a:srgbClr val="b5f9ec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ⅰ</a:t>
            </a:r>
            <a:r>
              <a:rPr lang="en-US" altLang="ko-KR" sz="3000" b="1">
                <a:solidFill>
                  <a:schemeClr val="dk1"/>
                </a:solidFill>
                <a:latin typeface="맑은 고딕"/>
              </a:rPr>
              <a:t>.</a:t>
            </a:r>
            <a:endParaRPr lang="en-US" altLang="ko-KR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28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en-US" altLang="en-US"/>
              <a:pPr lvl="0">
                <a:defRPr/>
              </a:pPr>
              <a:t>20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"/>
          <p:cNvSpPr/>
          <p:nvPr/>
        </p:nvSpPr>
        <p:spPr>
          <a:xfrm>
            <a:off x="4161981" y="2047874"/>
            <a:ext cx="4696156" cy="4407959"/>
          </a:xfrm>
          <a:prstGeom prst="roundRect">
            <a:avLst>
              <a:gd name="adj" fmla="val 8573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맑은 고딕"/>
            </a:endParaRPr>
          </a:p>
        </p:txBody>
      </p:sp>
      <p:sp>
        <p:nvSpPr>
          <p:cNvPr id="17" name=""/>
          <p:cNvSpPr/>
          <p:nvPr/>
        </p:nvSpPr>
        <p:spPr>
          <a:xfrm>
            <a:off x="371830" y="2047874"/>
            <a:ext cx="3453287" cy="340566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b5f9ec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맑은 고딕"/>
            </a:endParaRPr>
          </a:p>
        </p:txBody>
      </p:sp>
      <p:sp>
        <p:nvSpPr>
          <p:cNvPr id="18" name="타원 15"/>
          <p:cNvSpPr/>
          <p:nvPr/>
        </p:nvSpPr>
        <p:spPr>
          <a:xfrm>
            <a:off x="1378589" y="2459750"/>
            <a:ext cx="144016" cy="144016"/>
          </a:xfrm>
          <a:prstGeom prst="ellipse">
            <a:avLst/>
          </a:prstGeom>
          <a:solidFill>
            <a:srgbClr val="b5f9e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맑은 고딕"/>
            </a:endParaRPr>
          </a:p>
        </p:txBody>
      </p:sp>
      <p:sp>
        <p:nvSpPr>
          <p:cNvPr id="19" name=""/>
          <p:cNvSpPr/>
          <p:nvPr/>
        </p:nvSpPr>
        <p:spPr>
          <a:xfrm>
            <a:off x="1678542" y="2276397"/>
            <a:ext cx="1294946" cy="548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2500" b="1">
                <a:solidFill>
                  <a:schemeClr val="dk1"/>
                </a:solidFill>
                <a:latin typeface="맑은 고딕"/>
              </a:rPr>
              <a:t>쏘가리</a:t>
            </a:r>
            <a:endParaRPr lang="ko-KR" altLang="en-US" sz="2500" b="1">
              <a:solidFill>
                <a:schemeClr val="dk1"/>
              </a:solidFill>
              <a:latin typeface="맑은 고딕"/>
            </a:endParaRPr>
          </a:p>
        </p:txBody>
      </p:sp>
      <p:pic>
        <p:nvPicPr>
          <p:cNvPr id="25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09156" y="3238064"/>
            <a:ext cx="2978634" cy="1025281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275218" y="2156738"/>
            <a:ext cx="4582919" cy="4051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i="0">
                <a:solidFill>
                  <a:srgbClr val="373a3c"/>
                </a:solidFill>
                <a:effectLst/>
                <a:latin typeface="맑은 고딕"/>
              </a:rPr>
              <a:t>'</a:t>
            </a: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쏘가리</a:t>
            </a:r>
            <a:r>
              <a:rPr lang="en-US" altLang="ko-KR" sz="2000" b="1" i="0">
                <a:solidFill>
                  <a:srgbClr val="373a3c"/>
                </a:solidFill>
                <a:effectLst/>
                <a:latin typeface="맑은 고딕"/>
              </a:rPr>
              <a:t>'</a:t>
            </a: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라는 어명은 </a:t>
            </a:r>
            <a:endParaRPr lang="ko-KR" altLang="en-US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en-US" altLang="ko-KR" sz="2000" b="1" i="0">
                <a:solidFill>
                  <a:srgbClr val="373a3c"/>
                </a:solidFill>
                <a:effectLst/>
                <a:latin typeface="맑은 고딕"/>
              </a:rPr>
              <a:t>'</a:t>
            </a: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쏘는 물고기</a:t>
            </a:r>
            <a:r>
              <a:rPr lang="en-US" altLang="ko-KR" sz="2000" b="1" i="0">
                <a:solidFill>
                  <a:srgbClr val="373a3c"/>
                </a:solidFill>
                <a:effectLst/>
                <a:latin typeface="맑은 고딕"/>
              </a:rPr>
              <a:t>'</a:t>
            </a: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라는 뜻에서 유래</a:t>
            </a:r>
            <a:endParaRPr lang="ko-KR" altLang="en-US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endParaRPr lang="ko-KR" altLang="en-US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야행성이라서 낮에는 돌 밑에 숨어 </a:t>
            </a:r>
            <a:endParaRPr lang="ko-KR" altLang="en-US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가만히 있지만 밤에는</a:t>
            </a:r>
            <a:endParaRPr lang="ko-KR" altLang="en-US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은신처 밖으로 나와 </a:t>
            </a:r>
            <a:endParaRPr lang="ko-KR" altLang="en-US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적극적으로 사냥</a:t>
            </a:r>
            <a:endParaRPr lang="ko-KR" altLang="en-US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endParaRPr lang="ko-KR" altLang="en-US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살 맛이 돼지고기처럼 좋다고</a:t>
            </a:r>
            <a:endParaRPr lang="ko-KR" altLang="en-US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수돈</a:t>
            </a:r>
            <a:r>
              <a:rPr lang="en-US" altLang="ko-KR" sz="2000" b="1" i="0">
                <a:solidFill>
                  <a:srgbClr val="373a3c"/>
                </a:solidFill>
                <a:effectLst/>
                <a:latin typeface="맑은 고딕"/>
              </a:rPr>
              <a:t>(</a:t>
            </a: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水豚</a:t>
            </a:r>
            <a:r>
              <a:rPr lang="en-US" altLang="ko-KR" sz="2000" b="1" i="0">
                <a:solidFill>
                  <a:srgbClr val="373a3c"/>
                </a:solidFill>
                <a:effectLst/>
                <a:latin typeface="맑은 고딕"/>
              </a:rPr>
              <a:t>)</a:t>
            </a: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이라 불리기도 하고</a:t>
            </a:r>
            <a:r>
              <a:rPr lang="en-US" altLang="ko-KR" sz="2000" b="1" i="0">
                <a:solidFill>
                  <a:srgbClr val="373a3c"/>
                </a:solidFill>
                <a:effectLst/>
                <a:latin typeface="맑은 고딕"/>
              </a:rPr>
              <a:t>,</a:t>
            </a:r>
            <a:endParaRPr lang="en-US" altLang="ko-KR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맛잉어라는 별칭도 있다</a:t>
            </a:r>
            <a:r>
              <a:rPr lang="en-US" altLang="ko-KR" sz="2000" b="1" i="0">
                <a:solidFill>
                  <a:srgbClr val="373a3c"/>
                </a:solidFill>
                <a:effectLst/>
                <a:latin typeface="맑은 고딕"/>
              </a:rPr>
              <a:t>.</a:t>
            </a:r>
            <a:endParaRPr lang="en-US" altLang="ko-KR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endParaRPr lang="en-US" altLang="ko-KR" sz="2000" b="1" i="0">
              <a:solidFill>
                <a:srgbClr val="373a3c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000" b="1" i="0">
                <a:solidFill>
                  <a:srgbClr val="373a3c"/>
                </a:solidFill>
                <a:effectLst/>
                <a:latin typeface="맑은 고딕"/>
              </a:rPr>
              <a:t>중국 황제에게 진상</a:t>
            </a:r>
            <a:endParaRPr lang="ko-KR" altLang="en-US" sz="2000" b="1" i="0">
              <a:solidFill>
                <a:srgbClr val="373a3c"/>
              </a:solidFill>
              <a:effectLst/>
              <a:latin typeface="맑은 고딕"/>
            </a:endParaRPr>
          </a:p>
        </p:txBody>
      </p:sp>
      <p:sp>
        <p:nvSpPr>
          <p:cNvPr id="30" name=""/>
          <p:cNvSpPr/>
          <p:nvPr/>
        </p:nvSpPr>
        <p:spPr>
          <a:xfrm>
            <a:off x="-468982" y="592744"/>
            <a:ext cx="5594350" cy="679450"/>
          </a:xfrm>
          <a:prstGeom prst="rect">
            <a:avLst/>
          </a:prstGeom>
          <a:solidFill>
            <a:srgbClr val="b5f9ec"/>
          </a:solidFill>
          <a:ln w="50800"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  <a:softEdge rad="127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            학습지</a:t>
            </a:r>
            <a:endParaRPr lang="ko-KR" altLang="en-US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31" name=""/>
          <p:cNvSpPr/>
          <p:nvPr/>
        </p:nvSpPr>
        <p:spPr>
          <a:xfrm>
            <a:off x="163992" y="475269"/>
            <a:ext cx="914399" cy="914399"/>
          </a:xfrm>
          <a:prstGeom prst="ellipse">
            <a:avLst/>
          </a:prstGeom>
          <a:solidFill>
            <a:srgbClr val="b5f9ec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ⅰ</a:t>
            </a:r>
            <a:r>
              <a:rPr lang="en-US" altLang="ko-KR" sz="3000" b="1">
                <a:solidFill>
                  <a:schemeClr val="dk1"/>
                </a:solidFill>
                <a:latin typeface="맑은 고딕"/>
              </a:rPr>
              <a:t>.</a:t>
            </a:r>
            <a:endParaRPr lang="en-US" altLang="ko-KR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3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en-US" altLang="en-US"/>
              <a:pPr lvl="0">
                <a:defRPr/>
              </a:pPr>
              <a:t>21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"/>
          <p:cNvSpPr/>
          <p:nvPr/>
        </p:nvSpPr>
        <p:spPr>
          <a:xfrm>
            <a:off x="4161981" y="2047874"/>
            <a:ext cx="4696156" cy="4407959"/>
          </a:xfrm>
          <a:prstGeom prst="roundRect">
            <a:avLst>
              <a:gd name="adj" fmla="val 8573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맑은 고딕"/>
            </a:endParaRPr>
          </a:p>
        </p:txBody>
      </p:sp>
      <p:sp>
        <p:nvSpPr>
          <p:cNvPr id="7" name=""/>
          <p:cNvSpPr/>
          <p:nvPr/>
        </p:nvSpPr>
        <p:spPr>
          <a:xfrm>
            <a:off x="371830" y="2047874"/>
            <a:ext cx="3453287" cy="340566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b5f9ec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맑은 고딕"/>
            </a:endParaRPr>
          </a:p>
        </p:txBody>
      </p:sp>
      <p:sp>
        <p:nvSpPr>
          <p:cNvPr id="8" name="타원 15"/>
          <p:cNvSpPr/>
          <p:nvPr/>
        </p:nvSpPr>
        <p:spPr>
          <a:xfrm>
            <a:off x="1378589" y="2459750"/>
            <a:ext cx="144016" cy="144016"/>
          </a:xfrm>
          <a:prstGeom prst="ellipse">
            <a:avLst/>
          </a:prstGeom>
          <a:solidFill>
            <a:srgbClr val="b5f9e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맑은 고딕"/>
            </a:endParaRPr>
          </a:p>
        </p:txBody>
      </p:sp>
      <p:sp>
        <p:nvSpPr>
          <p:cNvPr id="9" name=""/>
          <p:cNvSpPr/>
          <p:nvPr/>
        </p:nvSpPr>
        <p:spPr>
          <a:xfrm>
            <a:off x="1678542" y="2276397"/>
            <a:ext cx="1694996" cy="548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2500" b="1">
                <a:solidFill>
                  <a:schemeClr val="dk1"/>
                </a:solidFill>
                <a:latin typeface="맑은 고딕"/>
              </a:rPr>
              <a:t>미꾸라지</a:t>
            </a:r>
            <a:endParaRPr lang="ko-KR" altLang="en-US" sz="2500" b="1">
              <a:solidFill>
                <a:schemeClr val="dk1"/>
              </a:solidFill>
              <a:latin typeface="맑은 고딕"/>
            </a:endParaRPr>
          </a:p>
        </p:txBody>
      </p:sp>
      <p:pic>
        <p:nvPicPr>
          <p:cNvPr id="1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92446" y="2836643"/>
            <a:ext cx="3012055" cy="1961954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4208543" y="3177994"/>
            <a:ext cx="4789359" cy="2277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400" b="1" i="0">
                <a:solidFill>
                  <a:srgbClr val="333333"/>
                </a:solidFill>
                <a:effectLst/>
                <a:latin typeface="맑은 고딕"/>
              </a:rPr>
              <a:t>늪이나 논 혹은 농수로 등 진흙이 </a:t>
            </a:r>
            <a:endParaRPr lang="ko-KR" altLang="en-US" sz="2400" b="1" i="0">
              <a:solidFill>
                <a:srgbClr val="333333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400" b="1" i="0">
                <a:solidFill>
                  <a:srgbClr val="333333"/>
                </a:solidFill>
                <a:effectLst/>
                <a:latin typeface="맑은 고딕"/>
              </a:rPr>
              <a:t>깔린 곳에 주로 살며</a:t>
            </a:r>
            <a:r>
              <a:rPr lang="en-US" altLang="ko-KR" sz="2400" b="1" i="0">
                <a:solidFill>
                  <a:srgbClr val="333333"/>
                </a:solidFill>
                <a:effectLst/>
                <a:latin typeface="맑은 고딕"/>
              </a:rPr>
              <a:t>,</a:t>
            </a:r>
            <a:endParaRPr lang="en-US" altLang="ko-KR" sz="2400" b="1" i="0">
              <a:solidFill>
                <a:srgbClr val="333333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400" b="1" i="0">
                <a:solidFill>
                  <a:srgbClr val="333333"/>
                </a:solidFill>
                <a:effectLst/>
                <a:latin typeface="맑은 고딕"/>
              </a:rPr>
              <a:t>더러운 물이나 산소가 부족해도</a:t>
            </a:r>
            <a:endParaRPr lang="ko-KR" altLang="en-US" sz="2400" b="1" i="0">
              <a:solidFill>
                <a:srgbClr val="333333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400" b="1" i="0">
                <a:solidFill>
                  <a:srgbClr val="333333"/>
                </a:solidFill>
                <a:effectLst/>
                <a:latin typeface="맑은 고딕"/>
              </a:rPr>
              <a:t>잘 견딜 수 있다</a:t>
            </a:r>
            <a:r>
              <a:rPr lang="en-US" altLang="ko-KR" sz="2400" b="1" i="0">
                <a:solidFill>
                  <a:srgbClr val="333333"/>
                </a:solidFill>
                <a:effectLst/>
                <a:latin typeface="맑은 고딕"/>
              </a:rPr>
              <a:t>. </a:t>
            </a:r>
            <a:endParaRPr lang="en-US" altLang="ko-KR" sz="2400" b="1" i="0">
              <a:solidFill>
                <a:srgbClr val="333333"/>
              </a:solidFill>
              <a:effectLst/>
              <a:latin typeface="맑은 고딕"/>
            </a:endParaRPr>
          </a:p>
          <a:p>
            <a:pPr lvl="0">
              <a:defRPr/>
            </a:pPr>
            <a:endParaRPr lang="en-US" altLang="ko-KR" sz="2400" b="1" i="0">
              <a:solidFill>
                <a:srgbClr val="333333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ko-KR" altLang="en-US" sz="2400" b="1" i="0">
                <a:solidFill>
                  <a:srgbClr val="333333"/>
                </a:solidFill>
                <a:effectLst/>
                <a:latin typeface="맑은 고딕"/>
              </a:rPr>
              <a:t>먹이는 진흙 속의 생물</a:t>
            </a:r>
            <a:endParaRPr lang="ko-KR" altLang="en-US" sz="2400" b="1">
              <a:latin typeface="맑은 고딕"/>
            </a:endParaRPr>
          </a:p>
        </p:txBody>
      </p:sp>
      <p:sp>
        <p:nvSpPr>
          <p:cNvPr id="17" name="TextBox 6"/>
          <p:cNvSpPr txBox="1"/>
          <p:nvPr/>
        </p:nvSpPr>
        <p:spPr>
          <a:xfrm>
            <a:off x="4208543" y="2188267"/>
            <a:ext cx="4411580" cy="819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400" b="1" i="0">
                <a:solidFill>
                  <a:srgbClr val="333333"/>
                </a:solidFill>
                <a:effectLst/>
                <a:latin typeface="맑은 고딕"/>
              </a:rPr>
              <a:t>《</a:t>
            </a:r>
            <a:r>
              <a:rPr lang="ko-KR" altLang="en-US" sz="2400" b="1" i="0">
                <a:solidFill>
                  <a:srgbClr val="333333"/>
                </a:solidFill>
                <a:effectLst/>
                <a:latin typeface="맑은 고딕"/>
              </a:rPr>
              <a:t>동의보감</a:t>
            </a:r>
            <a:r>
              <a:rPr lang="en-US" altLang="ko-KR" sz="2400" b="1" i="0">
                <a:solidFill>
                  <a:srgbClr val="333333"/>
                </a:solidFill>
                <a:effectLst/>
                <a:latin typeface="맑은 고딕"/>
              </a:rPr>
              <a:t>》</a:t>
            </a:r>
            <a:r>
              <a:rPr lang="ko-KR" altLang="en-US" sz="2400" b="1" i="0">
                <a:solidFill>
                  <a:srgbClr val="333333"/>
                </a:solidFill>
                <a:effectLst/>
                <a:latin typeface="맑은 고딕"/>
              </a:rPr>
              <a:t>에서는 추어</a:t>
            </a:r>
            <a:r>
              <a:rPr lang="en-US" altLang="ko-KR" sz="2400" b="1" i="0">
                <a:solidFill>
                  <a:srgbClr val="333333"/>
                </a:solidFill>
                <a:effectLst/>
                <a:latin typeface="맑은 고딕"/>
              </a:rPr>
              <a:t>(</a:t>
            </a:r>
            <a:r>
              <a:rPr lang="ko-KR" altLang="en-US" sz="2400" b="1" i="0">
                <a:solidFill>
                  <a:srgbClr val="333333"/>
                </a:solidFill>
                <a:effectLst/>
                <a:latin typeface="맑은 고딕"/>
              </a:rPr>
              <a:t>鰍魚</a:t>
            </a:r>
            <a:r>
              <a:rPr lang="en-US" altLang="ko-KR" sz="2400" b="1" i="0">
                <a:solidFill>
                  <a:srgbClr val="333333"/>
                </a:solidFill>
                <a:effectLst/>
                <a:latin typeface="맑은 고딕"/>
              </a:rPr>
              <a:t>),</a:t>
            </a:r>
            <a:endParaRPr lang="en-US" altLang="ko-KR" sz="2400" b="1" i="0">
              <a:solidFill>
                <a:srgbClr val="333333"/>
              </a:solidFill>
              <a:effectLst/>
              <a:latin typeface="맑은 고딕"/>
            </a:endParaRPr>
          </a:p>
          <a:p>
            <a:pPr lvl="0">
              <a:defRPr/>
            </a:pPr>
            <a:r>
              <a:rPr lang="en-US" altLang="ko-KR" sz="2400" b="1">
                <a:solidFill>
                  <a:srgbClr val="333333"/>
                </a:solidFill>
                <a:latin typeface="맑은 고딕"/>
              </a:rPr>
              <a:t> </a:t>
            </a:r>
            <a:r>
              <a:rPr lang="en-US" altLang="ko-KR" sz="2400" b="1" i="0">
                <a:solidFill>
                  <a:srgbClr val="333333"/>
                </a:solidFill>
                <a:effectLst/>
                <a:latin typeface="맑은 고딕"/>
              </a:rPr>
              <a:t> </a:t>
            </a:r>
            <a:r>
              <a:rPr lang="ko-KR" altLang="en-US" sz="2400" b="1" i="0">
                <a:solidFill>
                  <a:srgbClr val="333333"/>
                </a:solidFill>
                <a:effectLst/>
                <a:latin typeface="맑은 고딕"/>
              </a:rPr>
              <a:t>한글로는 </a:t>
            </a:r>
            <a:r>
              <a:rPr lang="en-US" altLang="ko-KR" sz="2400" b="1" i="0">
                <a:solidFill>
                  <a:srgbClr val="333333"/>
                </a:solidFill>
                <a:effectLst/>
                <a:latin typeface="맑은 고딕"/>
              </a:rPr>
              <a:t>'</a:t>
            </a:r>
            <a:r>
              <a:rPr lang="ko-KR" altLang="en-US" sz="2400" b="1" i="0">
                <a:solidFill>
                  <a:srgbClr val="333333"/>
                </a:solidFill>
                <a:effectLst/>
                <a:latin typeface="맑은 고딕"/>
              </a:rPr>
              <a:t>믜꾸리</a:t>
            </a:r>
            <a:r>
              <a:rPr lang="en-US" altLang="ko-KR" sz="2400" b="1" i="0">
                <a:solidFill>
                  <a:srgbClr val="333333"/>
                </a:solidFill>
                <a:effectLst/>
                <a:latin typeface="맑은 고딕"/>
              </a:rPr>
              <a:t>'</a:t>
            </a:r>
            <a:endParaRPr lang="ko-KR" altLang="en-US" sz="2400" b="1">
              <a:latin typeface="맑은 고딕"/>
            </a:endParaRPr>
          </a:p>
        </p:txBody>
      </p:sp>
      <p:sp>
        <p:nvSpPr>
          <p:cNvPr id="19" name=""/>
          <p:cNvSpPr/>
          <p:nvPr/>
        </p:nvSpPr>
        <p:spPr>
          <a:xfrm>
            <a:off x="-468982" y="592744"/>
            <a:ext cx="5594350" cy="679450"/>
          </a:xfrm>
          <a:prstGeom prst="rect">
            <a:avLst/>
          </a:prstGeom>
          <a:solidFill>
            <a:srgbClr val="b5f9ec"/>
          </a:solidFill>
          <a:ln w="50800"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  <a:softEdge rad="127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            학습지</a:t>
            </a:r>
            <a:endParaRPr lang="ko-KR" altLang="en-US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20" name=""/>
          <p:cNvSpPr/>
          <p:nvPr/>
        </p:nvSpPr>
        <p:spPr>
          <a:xfrm>
            <a:off x="163992" y="475269"/>
            <a:ext cx="914399" cy="914399"/>
          </a:xfrm>
          <a:prstGeom prst="ellipse">
            <a:avLst/>
          </a:prstGeom>
          <a:solidFill>
            <a:srgbClr val="b5f9ec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ⅰ</a:t>
            </a:r>
            <a:r>
              <a:rPr lang="en-US" altLang="ko-KR" sz="3000" b="1">
                <a:solidFill>
                  <a:schemeClr val="dk1"/>
                </a:solidFill>
                <a:latin typeface="맑은 고딕"/>
              </a:rPr>
              <a:t>.</a:t>
            </a:r>
            <a:endParaRPr lang="en-US" altLang="ko-KR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2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en-US" altLang="en-US"/>
              <a:pPr lvl="0">
                <a:defRPr/>
              </a:pPr>
              <a:t>22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"/>
          <p:cNvSpPr/>
          <p:nvPr/>
        </p:nvSpPr>
        <p:spPr>
          <a:xfrm>
            <a:off x="6800850" y="2130424"/>
            <a:ext cx="2120900" cy="1441449"/>
          </a:xfrm>
          <a:prstGeom prst="roundRect">
            <a:avLst>
              <a:gd name="adj" fmla="val 16667"/>
            </a:avLst>
          </a:prstGeom>
          <a:solidFill>
            <a:srgbClr val="b5f9ec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ko-KR" altLang="en-US" b="1">
                <a:solidFill>
                  <a:schemeClr val="dk1"/>
                </a:solidFill>
                <a:latin typeface="맑은 고딕"/>
              </a:rPr>
              <a:t>쏘는 물고기</a:t>
            </a:r>
            <a:endParaRPr lang="ko-KR" altLang="en-US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46" name=""/>
          <p:cNvSpPr/>
          <p:nvPr/>
        </p:nvSpPr>
        <p:spPr>
          <a:xfrm>
            <a:off x="4608284" y="2130424"/>
            <a:ext cx="2120900" cy="1441449"/>
          </a:xfrm>
          <a:prstGeom prst="roundRect">
            <a:avLst>
              <a:gd name="adj" fmla="val 16667"/>
            </a:avLst>
          </a:prstGeom>
          <a:solidFill>
            <a:srgbClr val="b5f9ec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solidFill>
                  <a:schemeClr val="dk1"/>
                </a:solidFill>
                <a:latin typeface="맑은 고딕"/>
              </a:rPr>
              <a:t>농수로나 진흙에</a:t>
            </a:r>
            <a:endParaRPr lang="ko-KR" altLang="en-US" b="1">
              <a:solidFill>
                <a:schemeClr val="dk1"/>
              </a:solidFill>
              <a:latin typeface="맑은 고딕"/>
            </a:endParaRPr>
          </a:p>
          <a:p>
            <a:pPr algn="ctr">
              <a:defRPr/>
            </a:pPr>
            <a:r>
              <a:rPr lang="ko-KR" altLang="en-US" b="1">
                <a:solidFill>
                  <a:schemeClr val="dk1"/>
                </a:solidFill>
                <a:latin typeface="맑은 고딕"/>
              </a:rPr>
              <a:t>사는 물고기</a:t>
            </a:r>
            <a:endParaRPr lang="ko-KR" altLang="en-US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47" name=""/>
          <p:cNvSpPr/>
          <p:nvPr/>
        </p:nvSpPr>
        <p:spPr>
          <a:xfrm>
            <a:off x="2422524" y="2130424"/>
            <a:ext cx="2120900" cy="1441449"/>
          </a:xfrm>
          <a:prstGeom prst="roundRect">
            <a:avLst>
              <a:gd name="adj" fmla="val 16667"/>
            </a:avLst>
          </a:prstGeom>
          <a:solidFill>
            <a:srgbClr val="b5f9ec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 spc="0">
                <a:solidFill>
                  <a:schemeClr val="dk1"/>
                </a:solidFill>
                <a:latin typeface="맑은 고딕"/>
              </a:rPr>
              <a:t>금방 잘 </a:t>
            </a:r>
            <a:endParaRPr lang="ko-KR" altLang="en-US" b="1" spc="0">
              <a:solidFill>
                <a:schemeClr val="dk1"/>
              </a:solidFill>
              <a:latin typeface="맑은 고딕"/>
            </a:endParaRPr>
          </a:p>
          <a:p>
            <a:pPr algn="ctr">
              <a:defRPr/>
            </a:pPr>
            <a:r>
              <a:rPr lang="ko-KR" altLang="en-US" b="1" spc="0">
                <a:solidFill>
                  <a:schemeClr val="dk1"/>
                </a:solidFill>
                <a:latin typeface="맑은 고딕"/>
              </a:rPr>
              <a:t>잊어버리는</a:t>
            </a:r>
            <a:endParaRPr lang="ko-KR" altLang="en-US" b="1" spc="0">
              <a:solidFill>
                <a:schemeClr val="dk1"/>
              </a:solidFill>
              <a:latin typeface="맑은 고딕"/>
            </a:endParaRPr>
          </a:p>
          <a:p>
            <a:pPr algn="ctr">
              <a:defRPr/>
            </a:pPr>
            <a:r>
              <a:rPr lang="ko-KR" altLang="en-US" b="1" spc="0">
                <a:solidFill>
                  <a:schemeClr val="dk1"/>
                </a:solidFill>
                <a:latin typeface="맑은 고딕"/>
              </a:rPr>
              <a:t>사람을 비유하는</a:t>
            </a:r>
            <a:endParaRPr lang="ko-KR" altLang="en-US" b="1" spc="0">
              <a:solidFill>
                <a:schemeClr val="dk1"/>
              </a:solidFill>
              <a:latin typeface="맑은 고딕"/>
            </a:endParaRPr>
          </a:p>
          <a:p>
            <a:pPr algn="ctr">
              <a:defRPr/>
            </a:pPr>
            <a:r>
              <a:rPr lang="ko-KR" altLang="en-US" b="1" spc="0">
                <a:solidFill>
                  <a:schemeClr val="dk1"/>
                </a:solidFill>
                <a:latin typeface="맑은 고딕"/>
              </a:rPr>
              <a:t>물고기</a:t>
            </a:r>
            <a:endParaRPr lang="ko-KR" altLang="en-US" b="1" spc="0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48" name=""/>
          <p:cNvSpPr/>
          <p:nvPr/>
        </p:nvSpPr>
        <p:spPr>
          <a:xfrm>
            <a:off x="238124" y="2130424"/>
            <a:ext cx="2120900" cy="1441449"/>
          </a:xfrm>
          <a:prstGeom prst="roundRect">
            <a:avLst>
              <a:gd name="adj" fmla="val 16667"/>
            </a:avLst>
          </a:prstGeom>
          <a:solidFill>
            <a:srgbClr val="b5f9ec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solidFill>
                  <a:schemeClr val="dk1"/>
                </a:solidFill>
                <a:latin typeface="맑은 고딕"/>
              </a:rPr>
              <a:t>지진을 예측하는</a:t>
            </a:r>
            <a:endParaRPr lang="ko-KR" altLang="en-US" b="1">
              <a:solidFill>
                <a:schemeClr val="dk1"/>
              </a:solidFill>
              <a:latin typeface="맑은 고딕"/>
            </a:endParaRPr>
          </a:p>
          <a:p>
            <a:pPr algn="ctr">
              <a:defRPr/>
            </a:pPr>
            <a:r>
              <a:rPr lang="ko-KR" altLang="en-US" b="1">
                <a:solidFill>
                  <a:schemeClr val="dk1"/>
                </a:solidFill>
                <a:latin typeface="맑은 고딕"/>
              </a:rPr>
              <a:t>물고기</a:t>
            </a:r>
            <a:endParaRPr lang="ko-KR" altLang="en-US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49" name=""/>
          <p:cNvSpPr/>
          <p:nvPr/>
        </p:nvSpPr>
        <p:spPr>
          <a:xfrm>
            <a:off x="6800849" y="4829175"/>
            <a:ext cx="2120900" cy="1441449"/>
          </a:xfrm>
          <a:prstGeom prst="roundRect">
            <a:avLst>
              <a:gd name="adj" fmla="val 16667"/>
            </a:avLst>
          </a:prstGeom>
          <a:solidFill>
            <a:schemeClr val="lt1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noFill/>
                <a:latin typeface="맑은 고딕"/>
              </a:rPr>
              <a:t>밤에 돌아다니고</a:t>
            </a:r>
            <a:endParaRPr lang="ko-KR" altLang="en-US" b="1">
              <a:noFill/>
              <a:latin typeface="맑은 고딕"/>
            </a:endParaRPr>
          </a:p>
          <a:p>
            <a:pPr algn="ctr">
              <a:defRPr/>
            </a:pPr>
            <a:r>
              <a:rPr lang="ko-KR" altLang="en-US" b="1">
                <a:noFill/>
                <a:latin typeface="맑은 고딕"/>
              </a:rPr>
              <a:t>맛잉어 별칭</a:t>
            </a:r>
            <a:r>
              <a:rPr lang="en-US" altLang="ko-KR" b="1">
                <a:noFill/>
                <a:latin typeface="맑은 고딕"/>
              </a:rPr>
              <a:t>.</a:t>
            </a:r>
            <a:endParaRPr lang="en-US" altLang="ko-KR" b="1">
              <a:noFill/>
              <a:latin typeface="맑은 고딕"/>
            </a:endParaRPr>
          </a:p>
          <a:p>
            <a:pPr algn="ctr">
              <a:defRPr/>
            </a:pPr>
            <a:r>
              <a:rPr lang="ko-KR" altLang="en-US" b="1">
                <a:noFill/>
                <a:latin typeface="맑은 고딕"/>
              </a:rPr>
              <a:t>쏘는 물고기</a:t>
            </a:r>
            <a:r>
              <a:rPr lang="en-US" altLang="ko-KR" b="1">
                <a:noFill/>
                <a:latin typeface="맑은 고딕"/>
              </a:rPr>
              <a:t>.</a:t>
            </a:r>
            <a:endParaRPr lang="en-US" altLang="ko-KR" b="1">
              <a:noFill/>
              <a:latin typeface="맑은 고딕"/>
            </a:endParaRPr>
          </a:p>
        </p:txBody>
      </p:sp>
      <p:sp>
        <p:nvSpPr>
          <p:cNvPr id="50" name=""/>
          <p:cNvSpPr/>
          <p:nvPr/>
        </p:nvSpPr>
        <p:spPr>
          <a:xfrm>
            <a:off x="4608283" y="4829175"/>
            <a:ext cx="2120900" cy="1441449"/>
          </a:xfrm>
          <a:prstGeom prst="roundRect">
            <a:avLst>
              <a:gd name="adj" fmla="val 16667"/>
            </a:avLst>
          </a:prstGeom>
          <a:solidFill>
            <a:schemeClr val="lt1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noFill/>
                <a:latin typeface="맑은 고딕"/>
              </a:rPr>
              <a:t>농수로나 진흙에</a:t>
            </a:r>
            <a:endParaRPr lang="ko-KR" altLang="en-US" b="1">
              <a:noFill/>
              <a:latin typeface="맑은 고딕"/>
            </a:endParaRPr>
          </a:p>
          <a:p>
            <a:pPr algn="ctr">
              <a:defRPr/>
            </a:pPr>
            <a:r>
              <a:rPr lang="ko-KR" altLang="en-US" b="1">
                <a:noFill/>
                <a:latin typeface="맑은 고딕"/>
              </a:rPr>
              <a:t>살아요</a:t>
            </a:r>
            <a:r>
              <a:rPr lang="en-US" altLang="ko-KR" b="1">
                <a:noFill/>
                <a:latin typeface="맑은 고딕"/>
              </a:rPr>
              <a:t>.</a:t>
            </a:r>
            <a:endParaRPr lang="en-US" altLang="ko-KR" b="1">
              <a:noFill/>
              <a:latin typeface="맑은 고딕"/>
            </a:endParaRPr>
          </a:p>
          <a:p>
            <a:pPr algn="ctr">
              <a:defRPr/>
            </a:pPr>
            <a:r>
              <a:rPr lang="ko-KR" altLang="en-US" b="1">
                <a:noFill/>
                <a:latin typeface="맑은 고딕"/>
              </a:rPr>
              <a:t>추어탕</a:t>
            </a:r>
            <a:r>
              <a:rPr lang="en-US" altLang="ko-KR" b="1">
                <a:noFill/>
                <a:latin typeface="맑은 고딕"/>
              </a:rPr>
              <a:t>.</a:t>
            </a:r>
            <a:endParaRPr lang="en-US" altLang="ko-KR" b="1">
              <a:noFill/>
              <a:latin typeface="맑은 고딕"/>
            </a:endParaRPr>
          </a:p>
        </p:txBody>
      </p:sp>
      <p:sp>
        <p:nvSpPr>
          <p:cNvPr id="51" name=""/>
          <p:cNvSpPr/>
          <p:nvPr/>
        </p:nvSpPr>
        <p:spPr>
          <a:xfrm>
            <a:off x="2422523" y="4829175"/>
            <a:ext cx="2120900" cy="1441449"/>
          </a:xfrm>
          <a:prstGeom prst="roundRect">
            <a:avLst>
              <a:gd name="adj" fmla="val 16667"/>
            </a:avLst>
          </a:prstGeom>
          <a:solidFill>
            <a:schemeClr val="lt1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noFill/>
                <a:latin typeface="맑은 고딕"/>
              </a:rPr>
              <a:t>낚시터에서 흔한</a:t>
            </a:r>
            <a:endParaRPr lang="ko-KR" altLang="en-US" b="1">
              <a:noFill/>
              <a:latin typeface="맑은 고딕"/>
            </a:endParaRPr>
          </a:p>
          <a:p>
            <a:pPr algn="ctr">
              <a:defRPr/>
            </a:pPr>
            <a:r>
              <a:rPr lang="ko-KR" altLang="en-US" b="1">
                <a:noFill/>
                <a:latin typeface="맑은 고딕"/>
              </a:rPr>
              <a:t>물고기</a:t>
            </a:r>
            <a:r>
              <a:rPr lang="en-US" altLang="ko-KR" b="1">
                <a:noFill/>
                <a:latin typeface="맑은 고딕"/>
              </a:rPr>
              <a:t>.</a:t>
            </a:r>
            <a:endParaRPr lang="en-US" altLang="ko-KR" b="1">
              <a:noFill/>
              <a:latin typeface="맑은 고딕"/>
            </a:endParaRPr>
          </a:p>
          <a:p>
            <a:pPr algn="ctr">
              <a:defRPr/>
            </a:pPr>
            <a:r>
              <a:rPr lang="ko-KR" altLang="en-US" b="1">
                <a:noFill/>
                <a:latin typeface="맑은 고딕"/>
              </a:rPr>
              <a:t>금방 잘 잊어버림</a:t>
            </a:r>
            <a:r>
              <a:rPr lang="en-US" altLang="ko-KR" b="1">
                <a:noFill/>
                <a:latin typeface="맑은 고딕"/>
              </a:rPr>
              <a:t>.</a:t>
            </a:r>
            <a:endParaRPr lang="en-US" altLang="ko-KR" b="1">
              <a:noFill/>
              <a:latin typeface="맑은 고딕"/>
            </a:endParaRPr>
          </a:p>
        </p:txBody>
      </p:sp>
      <p:sp>
        <p:nvSpPr>
          <p:cNvPr id="52" name=""/>
          <p:cNvSpPr/>
          <p:nvPr/>
        </p:nvSpPr>
        <p:spPr>
          <a:xfrm>
            <a:off x="238124" y="4829175"/>
            <a:ext cx="2120900" cy="1441449"/>
          </a:xfrm>
          <a:prstGeom prst="roundRect">
            <a:avLst>
              <a:gd name="adj" fmla="val 16667"/>
            </a:avLst>
          </a:prstGeom>
          <a:solidFill>
            <a:schemeClr val="lt1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noFill/>
                <a:latin typeface="맑은 고딕"/>
              </a:rPr>
              <a:t>입이 크고</a:t>
            </a:r>
            <a:r>
              <a:rPr lang="en-US" altLang="ko-KR" b="1">
                <a:noFill/>
                <a:latin typeface="맑은 고딕"/>
              </a:rPr>
              <a:t>,</a:t>
            </a:r>
            <a:r>
              <a:rPr lang="ko-KR" altLang="en-US" b="1">
                <a:noFill/>
                <a:latin typeface="맑은 고딕"/>
              </a:rPr>
              <a:t> 수염을</a:t>
            </a:r>
            <a:endParaRPr lang="ko-KR" altLang="en-US" b="1">
              <a:noFill/>
              <a:latin typeface="맑은 고딕"/>
            </a:endParaRPr>
          </a:p>
          <a:p>
            <a:pPr algn="ctr">
              <a:defRPr/>
            </a:pPr>
            <a:r>
              <a:rPr lang="ko-KR" altLang="en-US" b="1">
                <a:noFill/>
                <a:latin typeface="맑은 고딕"/>
              </a:rPr>
              <a:t>달고 있는 물고기</a:t>
            </a:r>
            <a:r>
              <a:rPr lang="en-US" altLang="ko-KR" b="1">
                <a:noFill/>
                <a:latin typeface="맑은 고딕"/>
              </a:rPr>
              <a:t>.</a:t>
            </a:r>
            <a:endParaRPr lang="en-US" altLang="ko-KR" b="1">
              <a:noFill/>
              <a:latin typeface="맑은 고딕"/>
            </a:endParaRPr>
          </a:p>
          <a:p>
            <a:pPr algn="ctr">
              <a:defRPr/>
            </a:pPr>
            <a:r>
              <a:rPr lang="ko-KR" altLang="en-US" b="1">
                <a:noFill/>
                <a:latin typeface="맑은 고딕"/>
              </a:rPr>
              <a:t>지진을 예측</a:t>
            </a:r>
            <a:r>
              <a:rPr lang="en-US" altLang="ko-KR" b="1">
                <a:noFill/>
                <a:latin typeface="맑은 고딕"/>
              </a:rPr>
              <a:t>.</a:t>
            </a:r>
            <a:endParaRPr lang="en-US" altLang="ko-KR" b="1">
              <a:noFill/>
              <a:latin typeface="맑은 고딕"/>
            </a:endParaRPr>
          </a:p>
        </p:txBody>
      </p:sp>
      <p:pic>
        <p:nvPicPr>
          <p:cNvPr id="53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057184" y="5026124"/>
            <a:ext cx="1608232" cy="1047550"/>
          </a:xfrm>
          <a:prstGeom prst="rect">
            <a:avLst/>
          </a:prstGeom>
        </p:spPr>
      </p:pic>
      <p:pic>
        <p:nvPicPr>
          <p:cNvPr id="54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589872" y="5104222"/>
            <a:ext cx="1786203" cy="891354"/>
          </a:xfrm>
          <a:prstGeom prst="rect">
            <a:avLst/>
          </a:prstGeom>
        </p:spPr>
      </p:pic>
      <p:pic>
        <p:nvPicPr>
          <p:cNvPr id="55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17450" y="5016342"/>
            <a:ext cx="1562248" cy="1067115"/>
          </a:xfrm>
          <a:prstGeom prst="rect">
            <a:avLst/>
          </a:prstGeom>
        </p:spPr>
      </p:pic>
      <p:pic>
        <p:nvPicPr>
          <p:cNvPr id="56" name="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4730982" y="5227114"/>
            <a:ext cx="1875504" cy="645570"/>
          </a:xfrm>
          <a:prstGeom prst="rect">
            <a:avLst/>
          </a:prstGeom>
        </p:spPr>
      </p:pic>
      <p:sp>
        <p:nvSpPr>
          <p:cNvPr id="57" name=""/>
          <p:cNvSpPr/>
          <p:nvPr/>
        </p:nvSpPr>
        <p:spPr>
          <a:xfrm>
            <a:off x="758824" y="4613225"/>
            <a:ext cx="1079500" cy="431900"/>
          </a:xfrm>
          <a:prstGeom prst="roundRect">
            <a:avLst>
              <a:gd name="adj" fmla="val 16667"/>
            </a:avLst>
          </a:prstGeom>
          <a:solidFill>
            <a:srgbClr val="7950b6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ko-KR" altLang="en-US" sz="2000" b="1">
                <a:latin typeface="맑은 고딕"/>
              </a:rPr>
              <a:t>붕어</a:t>
            </a:r>
            <a:endParaRPr lang="ko-KR" altLang="en-US" sz="2000" b="1">
              <a:latin typeface="맑은 고딕"/>
            </a:endParaRPr>
          </a:p>
        </p:txBody>
      </p:sp>
      <p:sp>
        <p:nvSpPr>
          <p:cNvPr id="58" name=""/>
          <p:cNvSpPr/>
          <p:nvPr/>
        </p:nvSpPr>
        <p:spPr>
          <a:xfrm>
            <a:off x="2943223" y="4613225"/>
            <a:ext cx="1079500" cy="431900"/>
          </a:xfrm>
          <a:prstGeom prst="roundRect">
            <a:avLst>
              <a:gd name="adj" fmla="val 16667"/>
            </a:avLst>
          </a:prstGeom>
          <a:solidFill>
            <a:srgbClr val="7950b6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>
                <a:latin typeface="맑은 고딕"/>
              </a:rPr>
              <a:t>메기</a:t>
            </a:r>
            <a:endParaRPr lang="ko-KR" altLang="en-US" sz="2000" b="1">
              <a:latin typeface="맑은 고딕"/>
            </a:endParaRPr>
          </a:p>
        </p:txBody>
      </p:sp>
      <p:sp>
        <p:nvSpPr>
          <p:cNvPr id="59" name=""/>
          <p:cNvSpPr/>
          <p:nvPr/>
        </p:nvSpPr>
        <p:spPr>
          <a:xfrm>
            <a:off x="5128984" y="4613225"/>
            <a:ext cx="1079500" cy="431900"/>
          </a:xfrm>
          <a:prstGeom prst="roundRect">
            <a:avLst>
              <a:gd name="adj" fmla="val 16667"/>
            </a:avLst>
          </a:prstGeom>
          <a:solidFill>
            <a:srgbClr val="7950b6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>
                <a:latin typeface="맑은 고딕"/>
              </a:rPr>
              <a:t>쏘가리</a:t>
            </a:r>
            <a:endParaRPr lang="ko-KR" altLang="en-US" sz="2000" b="1">
              <a:latin typeface="맑은 고딕"/>
            </a:endParaRPr>
          </a:p>
        </p:txBody>
      </p:sp>
      <p:sp>
        <p:nvSpPr>
          <p:cNvPr id="60" name=""/>
          <p:cNvSpPr/>
          <p:nvPr/>
        </p:nvSpPr>
        <p:spPr>
          <a:xfrm>
            <a:off x="7235825" y="4613225"/>
            <a:ext cx="1250950" cy="431900"/>
          </a:xfrm>
          <a:prstGeom prst="roundRect">
            <a:avLst>
              <a:gd name="adj" fmla="val 16667"/>
            </a:avLst>
          </a:prstGeom>
          <a:solidFill>
            <a:srgbClr val="7950b6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>
                <a:latin typeface="맑은 고딕"/>
              </a:rPr>
              <a:t>미꾸라지</a:t>
            </a:r>
            <a:endParaRPr lang="ko-KR" altLang="en-US" sz="2000" b="1">
              <a:latin typeface="맑은 고딕"/>
            </a:endParaRPr>
          </a:p>
        </p:txBody>
      </p:sp>
      <p:cxnSp>
        <p:nvCxnSpPr>
          <p:cNvPr id="61" name=""/>
          <p:cNvCxnSpPr>
            <a:stCxn id="48" idx="2"/>
            <a:endCxn id="58" idx="0"/>
          </p:cNvCxnSpPr>
          <p:nvPr/>
        </p:nvCxnSpPr>
        <p:spPr>
          <a:xfrm>
            <a:off x="1298575" y="3571873"/>
            <a:ext cx="2184398" cy="104135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"/>
          <p:cNvCxnSpPr>
            <a:stCxn id="47" idx="2"/>
            <a:endCxn id="57" idx="0"/>
          </p:cNvCxnSpPr>
          <p:nvPr/>
        </p:nvCxnSpPr>
        <p:spPr>
          <a:xfrm rot="10800000" flipV="1">
            <a:off x="1298575" y="3571875"/>
            <a:ext cx="2184400" cy="104135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"/>
          <p:cNvCxnSpPr>
            <a:stCxn id="46" idx="2"/>
            <a:endCxn id="60" idx="0"/>
          </p:cNvCxnSpPr>
          <p:nvPr/>
        </p:nvCxnSpPr>
        <p:spPr>
          <a:xfrm>
            <a:off x="5668734" y="3571874"/>
            <a:ext cx="2192566" cy="104135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"/>
          <p:cNvCxnSpPr>
            <a:stCxn id="26" idx="2"/>
            <a:endCxn id="59" idx="0"/>
          </p:cNvCxnSpPr>
          <p:nvPr/>
        </p:nvCxnSpPr>
        <p:spPr>
          <a:xfrm rot="10800000" flipV="1">
            <a:off x="5668734" y="3571874"/>
            <a:ext cx="2192568" cy="104135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"/>
          <p:cNvSpPr/>
          <p:nvPr/>
        </p:nvSpPr>
        <p:spPr>
          <a:xfrm>
            <a:off x="-468982" y="592744"/>
            <a:ext cx="5594350" cy="679450"/>
          </a:xfrm>
          <a:prstGeom prst="rect">
            <a:avLst/>
          </a:prstGeom>
          <a:solidFill>
            <a:srgbClr val="b5f9ec"/>
          </a:solidFill>
          <a:ln w="50800"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  <a:softEdge rad="127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            학습지</a:t>
            </a:r>
            <a:endParaRPr lang="ko-KR" altLang="en-US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68" name=""/>
          <p:cNvSpPr/>
          <p:nvPr/>
        </p:nvSpPr>
        <p:spPr>
          <a:xfrm>
            <a:off x="163992" y="475269"/>
            <a:ext cx="914399" cy="914399"/>
          </a:xfrm>
          <a:prstGeom prst="ellipse">
            <a:avLst/>
          </a:prstGeom>
          <a:solidFill>
            <a:srgbClr val="b5f9ec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ⅰ</a:t>
            </a:r>
            <a:r>
              <a:rPr lang="en-US" altLang="ko-KR" sz="3000" b="1">
                <a:solidFill>
                  <a:schemeClr val="dk1"/>
                </a:solidFill>
                <a:latin typeface="맑은 고딕"/>
              </a:rPr>
              <a:t>.</a:t>
            </a:r>
            <a:endParaRPr lang="en-US" altLang="ko-KR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69" name=""/>
          <p:cNvSpPr/>
          <p:nvPr/>
        </p:nvSpPr>
        <p:spPr>
          <a:xfrm>
            <a:off x="734795" y="1499053"/>
            <a:ext cx="4390572" cy="548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2500" b="1">
                <a:solidFill>
                  <a:schemeClr val="dk1"/>
                </a:solidFill>
                <a:latin typeface="맑은 고딕"/>
              </a:rPr>
              <a:t>나는 누구 일까요</a:t>
            </a:r>
            <a:r>
              <a:rPr lang="en-US" altLang="ko-KR" sz="2500" b="1">
                <a:solidFill>
                  <a:schemeClr val="dk1"/>
                </a:solidFill>
                <a:latin typeface="맑은 고딕"/>
              </a:rPr>
              <a:t>?</a:t>
            </a:r>
            <a:endParaRPr lang="en-US" altLang="ko-KR" sz="25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70" name="타원 15"/>
          <p:cNvSpPr/>
          <p:nvPr/>
        </p:nvSpPr>
        <p:spPr>
          <a:xfrm>
            <a:off x="477176" y="1682406"/>
            <a:ext cx="144016" cy="144016"/>
          </a:xfrm>
          <a:prstGeom prst="ellipse">
            <a:avLst/>
          </a:prstGeom>
          <a:solidFill>
            <a:srgbClr val="b5f9e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7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en-US" altLang="en-US"/>
              <a:pPr lvl="0">
                <a:defRPr/>
              </a:pPr>
              <a:t>23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3" grpId="1" animBg="1"/>
      <p:bldP spid="64" grpId="2" animBg="1"/>
      <p:bldP spid="65" grpId="3" animBg="1"/>
    </p:bldLst>
  </p:timing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"/>
          <p:cNvSpPr/>
          <p:nvPr/>
        </p:nvSpPr>
        <p:spPr>
          <a:xfrm>
            <a:off x="1072698" y="2170130"/>
            <a:ext cx="6950527" cy="4524040"/>
          </a:xfrm>
          <a:prstGeom prst="roundRect">
            <a:avLst>
              <a:gd name="adj" fmla="val 6510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6" name="타원 15"/>
          <p:cNvSpPr/>
          <p:nvPr/>
        </p:nvSpPr>
        <p:spPr>
          <a:xfrm>
            <a:off x="4757823" y="1682406"/>
            <a:ext cx="144016" cy="144016"/>
          </a:xfrm>
          <a:prstGeom prst="ellipse">
            <a:avLst/>
          </a:prstGeom>
          <a:solidFill>
            <a:srgbClr val="b5f9e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맑은 고딕"/>
            </a:endParaRPr>
          </a:p>
        </p:txBody>
      </p:sp>
      <p:sp>
        <p:nvSpPr>
          <p:cNvPr id="7" name=""/>
          <p:cNvSpPr/>
          <p:nvPr/>
        </p:nvSpPr>
        <p:spPr>
          <a:xfrm>
            <a:off x="5015442" y="1499053"/>
            <a:ext cx="4390572" cy="548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2500" b="1">
                <a:solidFill>
                  <a:schemeClr val="dk1"/>
                </a:solidFill>
                <a:latin typeface="맑은 고딕"/>
              </a:rPr>
              <a:t>응용 노래편</a:t>
            </a:r>
            <a:endParaRPr lang="ko-KR" altLang="en-US" sz="25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10" name=""/>
          <p:cNvSpPr txBox="1"/>
          <p:nvPr/>
        </p:nvSpPr>
        <p:spPr>
          <a:xfrm>
            <a:off x="1284060" y="1626729"/>
            <a:ext cx="2457450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3000" b="1"/>
              <a:t>그물</a:t>
            </a:r>
            <a:endParaRPr lang="ko-KR" altLang="en-US" sz="3000" b="1"/>
          </a:p>
        </p:txBody>
      </p:sp>
      <p:sp>
        <p:nvSpPr>
          <p:cNvPr id="12" name="타원 15"/>
          <p:cNvSpPr/>
          <p:nvPr/>
        </p:nvSpPr>
        <p:spPr>
          <a:xfrm>
            <a:off x="928682" y="1826422"/>
            <a:ext cx="144016" cy="144016"/>
          </a:xfrm>
          <a:prstGeom prst="ellipse">
            <a:avLst/>
          </a:prstGeom>
          <a:solidFill>
            <a:srgbClr val="b5f9e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맑은 고딕"/>
            </a:endParaRPr>
          </a:p>
        </p:txBody>
      </p:sp>
      <p:sp>
        <p:nvSpPr>
          <p:cNvPr id="13" name="TextBox 3"/>
          <p:cNvSpPr txBox="1"/>
          <p:nvPr/>
        </p:nvSpPr>
        <p:spPr>
          <a:xfrm>
            <a:off x="1204171" y="2322531"/>
            <a:ext cx="6903475" cy="4276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500" b="1">
                <a:solidFill>
                  <a:schemeClr val="dk1"/>
                </a:solidFill>
              </a:rPr>
              <a:t>당신이 던져 놓은 그물에</a:t>
            </a:r>
            <a:endParaRPr lang="ko-KR" altLang="en-US" sz="2500" b="1">
              <a:solidFill>
                <a:schemeClr val="dk1"/>
              </a:solidFill>
            </a:endParaRPr>
          </a:p>
          <a:p>
            <a:pPr lvl="0">
              <a:defRPr/>
            </a:pPr>
            <a:r>
              <a:rPr lang="ko-KR" altLang="en-US" sz="2500" b="1">
                <a:solidFill>
                  <a:srgbClr val="ff0000"/>
                </a:solidFill>
              </a:rPr>
              <a:t>산채로 잡혀 버렸다</a:t>
            </a:r>
            <a:endParaRPr lang="ko-KR" altLang="en-US" sz="2500" b="1">
              <a:solidFill>
                <a:srgbClr val="ff0000"/>
              </a:solidFill>
            </a:endParaRPr>
          </a:p>
          <a:p>
            <a:pPr lvl="0">
              <a:defRPr/>
            </a:pPr>
            <a:r>
              <a:rPr lang="ko-KR" altLang="en-US" sz="2500" b="1">
                <a:solidFill>
                  <a:schemeClr val="dk1"/>
                </a:solidFill>
              </a:rPr>
              <a:t>그물이 촘촘 하진 않아도</a:t>
            </a:r>
            <a:endParaRPr lang="ko-KR" altLang="en-US" sz="2500" b="1">
              <a:solidFill>
                <a:schemeClr val="dk1"/>
              </a:solidFill>
            </a:endParaRPr>
          </a:p>
          <a:p>
            <a:pPr lvl="0">
              <a:defRPr/>
            </a:pPr>
            <a:r>
              <a:rPr lang="ko-KR" altLang="en-US" sz="2500" b="1">
                <a:solidFill>
                  <a:srgbClr val="ff0000"/>
                </a:solidFill>
              </a:rPr>
              <a:t>빠져 나갈 맘이 에초에 없었다</a:t>
            </a:r>
            <a:endParaRPr lang="ko-KR" altLang="en-US" sz="2500" b="1">
              <a:solidFill>
                <a:srgbClr val="ff0000"/>
              </a:solidFill>
            </a:endParaRPr>
          </a:p>
          <a:p>
            <a:pPr lvl="0">
              <a:defRPr/>
            </a:pPr>
            <a:r>
              <a:rPr lang="ko-KR" altLang="en-US" sz="2500" b="1">
                <a:solidFill>
                  <a:srgbClr val="0070c0"/>
                </a:solidFill>
              </a:rPr>
              <a:t>어기 야디 여차 그물을 올려</a:t>
            </a:r>
            <a:endParaRPr lang="ko-KR" altLang="en-US" sz="2500" b="1">
              <a:solidFill>
                <a:srgbClr val="0070c0"/>
              </a:solidFill>
            </a:endParaRPr>
          </a:p>
          <a:p>
            <a:pPr lvl="0">
              <a:defRPr/>
            </a:pPr>
            <a:r>
              <a:rPr lang="ko-KR" altLang="en-US" sz="2500" b="1">
                <a:solidFill>
                  <a:schemeClr val="dk1"/>
                </a:solidFill>
              </a:rPr>
              <a:t>사랑에 그물을 당겨 당겨라</a:t>
            </a:r>
            <a:endParaRPr lang="ko-KR" altLang="en-US" sz="2500" b="1">
              <a:solidFill>
                <a:schemeClr val="dk1"/>
              </a:solidFill>
            </a:endParaRPr>
          </a:p>
          <a:p>
            <a:pPr lvl="0">
              <a:defRPr/>
            </a:pPr>
            <a:r>
              <a:rPr lang="ko-KR" altLang="en-US" sz="2500" b="1">
                <a:solidFill>
                  <a:srgbClr val="ff0000"/>
                </a:solidFill>
              </a:rPr>
              <a:t>놔주지도 마라 놔주지도 마</a:t>
            </a:r>
            <a:endParaRPr lang="ko-KR" altLang="en-US" sz="2500" b="1">
              <a:solidFill>
                <a:srgbClr val="ff0000"/>
              </a:solidFill>
            </a:endParaRPr>
          </a:p>
          <a:p>
            <a:pPr lvl="0">
              <a:defRPr/>
            </a:pPr>
            <a:r>
              <a:rPr lang="ko-KR" altLang="en-US" sz="2500" b="1">
                <a:solidFill>
                  <a:srgbClr val="0070c0"/>
                </a:solidFill>
              </a:rPr>
              <a:t>어차피 잡힌거 그냥 살란다</a:t>
            </a:r>
            <a:endParaRPr lang="ko-KR" altLang="en-US" sz="2500" b="1">
              <a:solidFill>
                <a:srgbClr val="0070c0"/>
              </a:solidFill>
            </a:endParaRPr>
          </a:p>
          <a:p>
            <a:pPr lvl="0">
              <a:defRPr/>
            </a:pPr>
            <a:r>
              <a:rPr lang="ko-KR" altLang="en-US" sz="2500" b="1">
                <a:solidFill>
                  <a:schemeClr val="dk1"/>
                </a:solidFill>
              </a:rPr>
              <a:t>당신이 던져 놓은 그물에</a:t>
            </a:r>
            <a:endParaRPr lang="ko-KR" altLang="en-US" sz="2500" b="1">
              <a:solidFill>
                <a:schemeClr val="dk1"/>
              </a:solidFill>
            </a:endParaRPr>
          </a:p>
          <a:p>
            <a:pPr lvl="0">
              <a:defRPr/>
            </a:pPr>
            <a:r>
              <a:rPr lang="ko-KR" altLang="en-US" sz="2500" b="1">
                <a:solidFill>
                  <a:srgbClr val="0070c0"/>
                </a:solidFill>
              </a:rPr>
              <a:t>너도 걸려 나도 걸려 모두다 걸렸네</a:t>
            </a:r>
            <a:endParaRPr lang="ko-KR" altLang="en-US" sz="2500" b="1">
              <a:solidFill>
                <a:srgbClr val="0070c0"/>
              </a:solidFill>
            </a:endParaRPr>
          </a:p>
          <a:p>
            <a:pPr lvl="0">
              <a:defRPr/>
            </a:pPr>
            <a:r>
              <a:rPr lang="ko-KR" altLang="en-US" sz="2500" b="1">
                <a:solidFill>
                  <a:srgbClr val="ff0000"/>
                </a:solidFill>
              </a:rPr>
              <a:t>너도 걸려 나도 걸려 모두다 걸렸네</a:t>
            </a:r>
            <a:endParaRPr lang="ko-KR" altLang="en-US" sz="2500" b="1">
              <a:solidFill>
                <a:srgbClr val="ff0000"/>
              </a:solidFill>
            </a:endParaRPr>
          </a:p>
        </p:txBody>
      </p:sp>
      <p:sp>
        <p:nvSpPr>
          <p:cNvPr id="25" name=""/>
          <p:cNvSpPr/>
          <p:nvPr/>
        </p:nvSpPr>
        <p:spPr>
          <a:xfrm>
            <a:off x="-468982" y="592744"/>
            <a:ext cx="5594350" cy="679450"/>
          </a:xfrm>
          <a:prstGeom prst="rect">
            <a:avLst/>
          </a:prstGeom>
          <a:solidFill>
            <a:srgbClr val="b5f9ec"/>
          </a:solidFill>
          <a:ln w="50800"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  <a:softEdge rad="127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2700" b="1">
                <a:solidFill>
                  <a:schemeClr val="dk1"/>
                </a:solidFill>
                <a:latin typeface="맑은 고딕"/>
              </a:rPr>
              <a:t>             몸타 동작 익히기와 적용</a:t>
            </a:r>
            <a:endParaRPr lang="ko-KR" altLang="en-US" sz="27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26" name=""/>
          <p:cNvSpPr/>
          <p:nvPr/>
        </p:nvSpPr>
        <p:spPr>
          <a:xfrm>
            <a:off x="163992" y="475269"/>
            <a:ext cx="914399" cy="914399"/>
          </a:xfrm>
          <a:prstGeom prst="ellipse">
            <a:avLst/>
          </a:prstGeom>
          <a:solidFill>
            <a:srgbClr val="b5f9ec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ⅱ</a:t>
            </a:r>
            <a:endParaRPr lang="ko-KR" altLang="en-US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30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en-US" altLang="en-US"/>
              <a:pPr lvl="0">
                <a:defRPr/>
              </a:pPr>
              <a:t>24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/>
            </a:pPr>
            <a:r>
              <a:rPr lang="ko-KR" altLang="en-US" sz="5000" b="1">
                <a:latin typeface="맑은 고딕"/>
              </a:rPr>
              <a:t>수 업 내 용</a:t>
            </a:r>
            <a:endParaRPr lang="ko-KR" altLang="en-US" sz="5000" b="1">
              <a:latin typeface="맑은 고딕"/>
            </a:endParaRPr>
          </a:p>
        </p:txBody>
      </p:sp>
      <p:sp>
        <p:nvSpPr>
          <p:cNvPr id="10" name="내용 개체 틀 2"/>
          <p:cNvSpPr>
            <a:spLocks noGrp="1"/>
          </p:cNvSpPr>
          <p:nvPr>
            <p:ph idx="1"/>
          </p:nvPr>
        </p:nvSpPr>
        <p:spPr>
          <a:xfrm>
            <a:off x="752475" y="2101850"/>
            <a:ext cx="8229598" cy="3986212"/>
          </a:xfrm>
          <a:noFill/>
        </p:spPr>
        <p:txBody>
          <a:bodyPr vert="horz" lIns="91440" tIns="45720" rIns="91440" bIns="45720">
            <a:normAutofit/>
          </a:bodyPr>
          <a:lstStyle/>
          <a:p>
            <a:pPr marL="0" indent="0">
              <a:buNone/>
              <a:defRPr/>
            </a:pPr>
            <a:r>
              <a:rPr lang="en-US" altLang="ko-KR" sz="3000" b="1">
                <a:latin typeface="맑은 고딕"/>
              </a:rPr>
              <a:t>1.</a:t>
            </a:r>
            <a:r>
              <a:rPr lang="ko-KR" altLang="en-US" sz="3000" b="1">
                <a:latin typeface="맑은 고딕"/>
              </a:rPr>
              <a:t> 고기잡이의 추억</a:t>
            </a:r>
            <a:r>
              <a:rPr lang="en-US" altLang="ko-KR" sz="3000" b="1">
                <a:latin typeface="맑은 고딕"/>
              </a:rPr>
              <a:t>(</a:t>
            </a:r>
            <a:r>
              <a:rPr lang="ko-KR" altLang="en-US" sz="3000" b="1">
                <a:latin typeface="맑은 고딕"/>
              </a:rPr>
              <a:t>기억력</a:t>
            </a:r>
            <a:r>
              <a:rPr lang="en-US" altLang="ko-KR" sz="3000" b="1">
                <a:latin typeface="맑은 고딕"/>
              </a:rPr>
              <a:t>,</a:t>
            </a:r>
            <a:r>
              <a:rPr lang="ko-KR" altLang="en-US" sz="3000" b="1">
                <a:latin typeface="맑은 고딕"/>
              </a:rPr>
              <a:t> 언어력</a:t>
            </a:r>
            <a:r>
              <a:rPr lang="en-US" altLang="ko-KR" sz="3000" b="1">
                <a:latin typeface="맑은 고딕"/>
              </a:rPr>
              <a:t>)</a:t>
            </a:r>
            <a:endParaRPr lang="en-US" altLang="ko-KR" sz="3000" b="1">
              <a:latin typeface="맑은 고딕"/>
            </a:endParaRPr>
          </a:p>
          <a:p>
            <a:pPr marL="0" indent="0">
              <a:buNone/>
              <a:defRPr/>
            </a:pPr>
            <a:endParaRPr lang="en-US" altLang="ko-KR" sz="3000" b="1">
              <a:latin typeface="맑은 고딕"/>
            </a:endParaRPr>
          </a:p>
          <a:p>
            <a:pPr marL="0" indent="0">
              <a:buNone/>
              <a:defRPr/>
            </a:pPr>
            <a:r>
              <a:rPr lang="en-US" altLang="ko-KR" sz="3000" b="1">
                <a:latin typeface="맑은 고딕"/>
              </a:rPr>
              <a:t>2.</a:t>
            </a:r>
            <a:r>
              <a:rPr lang="ko-KR" altLang="en-US" sz="3000" b="1">
                <a:latin typeface="맑은 고딕"/>
              </a:rPr>
              <a:t> 고기잡이 노래에 맞춰 리듬 치기</a:t>
            </a:r>
            <a:r>
              <a:rPr lang="en-US" altLang="ko-KR" sz="3000" b="1">
                <a:latin typeface="맑은 고딕"/>
              </a:rPr>
              <a:t>(</a:t>
            </a:r>
            <a:r>
              <a:rPr lang="ko-KR" altLang="en-US" sz="3000" b="1">
                <a:latin typeface="맑은 고딕"/>
              </a:rPr>
              <a:t>집중력</a:t>
            </a:r>
            <a:r>
              <a:rPr lang="en-US" altLang="ko-KR" sz="3000" b="1">
                <a:latin typeface="맑은 고딕"/>
              </a:rPr>
              <a:t>)</a:t>
            </a:r>
            <a:endParaRPr lang="en-US" altLang="ko-KR" sz="3000" b="1">
              <a:latin typeface="맑은 고딕"/>
            </a:endParaRPr>
          </a:p>
          <a:p>
            <a:pPr marL="0" indent="0">
              <a:buNone/>
              <a:defRPr/>
            </a:pPr>
            <a:endParaRPr lang="en-US" altLang="ko-KR" sz="3000" b="1">
              <a:latin typeface="맑은 고딕"/>
            </a:endParaRPr>
          </a:p>
          <a:p>
            <a:pPr marL="0" indent="0">
              <a:buNone/>
              <a:defRPr/>
            </a:pPr>
            <a:r>
              <a:rPr lang="en-US" altLang="ko-KR" sz="3000" b="1">
                <a:latin typeface="맑은 고딕"/>
              </a:rPr>
              <a:t>3.</a:t>
            </a:r>
            <a:r>
              <a:rPr lang="ko-KR" altLang="en-US" sz="3000" b="1">
                <a:latin typeface="맑은 고딕"/>
              </a:rPr>
              <a:t> 몸타 동작 익히고 노래 불러보기</a:t>
            </a:r>
            <a:r>
              <a:rPr lang="en-US" altLang="ko-KR" sz="3000" b="1">
                <a:latin typeface="맑은 고딕"/>
              </a:rPr>
              <a:t>(</a:t>
            </a:r>
            <a:r>
              <a:rPr lang="ko-KR" altLang="en-US" sz="3000" b="1">
                <a:latin typeface="맑은 고딕"/>
              </a:rPr>
              <a:t>실행기능력</a:t>
            </a:r>
            <a:r>
              <a:rPr lang="en-US" altLang="ko-KR" sz="3000" b="1">
                <a:latin typeface="맑은 고딕"/>
              </a:rPr>
              <a:t>)</a:t>
            </a:r>
            <a:endParaRPr lang="en-US" altLang="ko-KR" sz="3000" b="1">
              <a:latin typeface="맑은 고딕"/>
            </a:endParaRPr>
          </a:p>
          <a:p>
            <a:pPr marL="0" indent="0">
              <a:buNone/>
              <a:defRPr/>
            </a:pPr>
            <a:endParaRPr lang="en-US" altLang="ko-KR" sz="3000" b="1">
              <a:latin typeface="맑은 고딕"/>
            </a:endParaRPr>
          </a:p>
          <a:p>
            <a:pPr marL="0" indent="0">
              <a:buNone/>
              <a:defRPr/>
            </a:pPr>
            <a:r>
              <a:rPr lang="en-US" altLang="ko-KR" sz="3000" b="1">
                <a:latin typeface="맑은 고딕"/>
              </a:rPr>
              <a:t>4.</a:t>
            </a:r>
            <a:r>
              <a:rPr lang="ko-KR" altLang="en-US" sz="3000" b="1">
                <a:latin typeface="맑은 고딕"/>
              </a:rPr>
              <a:t> 나는 누구일까요</a:t>
            </a:r>
            <a:r>
              <a:rPr lang="en-US" altLang="ko-KR" sz="3000" b="1">
                <a:latin typeface="맑은 고딕"/>
              </a:rPr>
              <a:t>?(</a:t>
            </a:r>
            <a:r>
              <a:rPr lang="ko-KR" altLang="en-US" sz="3000" b="1">
                <a:latin typeface="맑은 고딕"/>
              </a:rPr>
              <a:t>학습지</a:t>
            </a:r>
            <a:r>
              <a:rPr lang="en-US" altLang="ko-KR" sz="3000" b="1">
                <a:latin typeface="맑은 고딕"/>
              </a:rPr>
              <a:t>,</a:t>
            </a:r>
            <a:r>
              <a:rPr lang="ko-KR" altLang="en-US" sz="3000" b="1">
                <a:latin typeface="맑은 고딕"/>
              </a:rPr>
              <a:t> 문제풀기</a:t>
            </a:r>
            <a:r>
              <a:rPr lang="en-US" altLang="ko-KR" sz="3000" b="1">
                <a:latin typeface="맑은 고딕"/>
              </a:rPr>
              <a:t>)</a:t>
            </a:r>
            <a:endParaRPr lang="en-US" altLang="ko-KR" sz="3000" b="1">
              <a:latin typeface="맑은 고딕"/>
            </a:endParaRPr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en-US" altLang="en-US"/>
              <a:pPr lvl="0">
                <a:defRPr/>
              </a:pPr>
              <a:t>3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"/>
          <p:cNvSpPr/>
          <p:nvPr/>
        </p:nvSpPr>
        <p:spPr>
          <a:xfrm>
            <a:off x="2181225" y="2291251"/>
            <a:ext cx="5594350" cy="679450"/>
          </a:xfrm>
          <a:prstGeom prst="rect">
            <a:avLst/>
          </a:prstGeom>
          <a:solidFill>
            <a:srgbClr val="7950b6"/>
          </a:solidFill>
          <a:ln w="50800"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  <a:softEdge rad="127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ko-KR" altLang="en-US" sz="3000" b="1">
                <a:latin typeface="맑은 고딕"/>
              </a:rPr>
              <a:t>    고기잡이의 추억</a:t>
            </a:r>
            <a:endParaRPr lang="ko-KR" altLang="en-US" sz="3000" b="1">
              <a:latin typeface="맑은 고딕"/>
            </a:endParaRPr>
          </a:p>
        </p:txBody>
      </p:sp>
      <p:sp>
        <p:nvSpPr>
          <p:cNvPr id="7" name=""/>
          <p:cNvSpPr/>
          <p:nvPr/>
        </p:nvSpPr>
        <p:spPr>
          <a:xfrm>
            <a:off x="1419224" y="2173776"/>
            <a:ext cx="914399" cy="914399"/>
          </a:xfrm>
          <a:prstGeom prst="ellipse">
            <a:avLst/>
          </a:prstGeom>
          <a:solidFill>
            <a:srgbClr val="7950b6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000" b="1">
                <a:latin typeface="맑은 고딕"/>
              </a:rPr>
              <a:t>ⅰ</a:t>
            </a:r>
            <a:r>
              <a:rPr lang="en-US" altLang="ko-KR" sz="3000" b="1">
                <a:latin typeface="맑은 고딕"/>
              </a:rPr>
              <a:t>.</a:t>
            </a:r>
            <a:endParaRPr lang="en-US" altLang="ko-KR" sz="3000" b="1">
              <a:latin typeface="맑은 고딕"/>
            </a:endParaRPr>
          </a:p>
        </p:txBody>
      </p:sp>
      <p:sp>
        <p:nvSpPr>
          <p:cNvPr id="8" name=""/>
          <p:cNvSpPr/>
          <p:nvPr/>
        </p:nvSpPr>
        <p:spPr>
          <a:xfrm>
            <a:off x="2181224" y="4320004"/>
            <a:ext cx="5594350" cy="679450"/>
          </a:xfrm>
          <a:prstGeom prst="rect">
            <a:avLst/>
          </a:prstGeom>
          <a:solidFill>
            <a:srgbClr val="7950b6"/>
          </a:solidFill>
          <a:ln w="50800"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000" b="1">
                <a:latin typeface="맑은 고딕"/>
              </a:rPr>
              <a:t>    낚시 방법</a:t>
            </a:r>
            <a:endParaRPr lang="ko-KR" altLang="en-US" sz="3000" b="1">
              <a:latin typeface="맑은 고딕"/>
            </a:endParaRPr>
          </a:p>
        </p:txBody>
      </p:sp>
      <p:sp>
        <p:nvSpPr>
          <p:cNvPr id="9" name=""/>
          <p:cNvSpPr/>
          <p:nvPr/>
        </p:nvSpPr>
        <p:spPr>
          <a:xfrm>
            <a:off x="1419224" y="4202529"/>
            <a:ext cx="914399" cy="914399"/>
          </a:xfrm>
          <a:prstGeom prst="ellipse">
            <a:avLst/>
          </a:prstGeom>
          <a:solidFill>
            <a:srgbClr val="7950b6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000" b="1">
                <a:latin typeface="맑은 고딕"/>
              </a:rPr>
              <a:t>ⅱ</a:t>
            </a:r>
            <a:r>
              <a:rPr lang="en-US" altLang="ko-KR" sz="3000" b="1">
                <a:latin typeface="맑은 고딕"/>
              </a:rPr>
              <a:t>.</a:t>
            </a:r>
            <a:endParaRPr lang="en-US" altLang="ko-KR" sz="3000" b="1">
              <a:latin typeface="맑은 고딕"/>
            </a:endParaRPr>
          </a:p>
        </p:txBody>
      </p:sp>
      <p:sp>
        <p:nvSpPr>
          <p:cNvPr id="10" name="제목 1"/>
          <p:cNvSpPr>
            <a:spLocks noGrp="1"/>
          </p:cNvSpPr>
          <p:nvPr>
            <p:ph type="title" idx="0"/>
          </p:nvPr>
        </p:nvSpPr>
        <p:spPr>
          <a:xfrm>
            <a:off x="457199" y="274638"/>
            <a:ext cx="8229598" cy="1143000"/>
          </a:xfrm>
        </p:spPr>
        <p:txBody>
          <a:bodyPr vert="horz" lIns="91440" tIns="45720" rIns="91440" bIns="45720" anchor="ctr">
            <a:normAutofit/>
          </a:bodyPr>
          <a:lstStyle/>
          <a:p>
            <a:pPr>
              <a:defRPr/>
            </a:pPr>
            <a:r>
              <a:rPr lang="ko-KR" altLang="en-US" sz="5000" b="1">
                <a:latin typeface="맑은 고딕"/>
              </a:rPr>
              <a:t>도   입</a:t>
            </a:r>
            <a:endParaRPr lang="ko-KR" altLang="en-US" sz="5000" b="1">
              <a:latin typeface="맑은 고딕"/>
            </a:endParaRPr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en-US" altLang="en-US"/>
              <a:pPr lvl="0">
                <a:defRPr/>
              </a:pPr>
              <a:t>4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"/>
          <p:cNvSpPr/>
          <p:nvPr/>
        </p:nvSpPr>
        <p:spPr>
          <a:xfrm>
            <a:off x="-468982" y="592744"/>
            <a:ext cx="5594350" cy="679450"/>
          </a:xfrm>
          <a:prstGeom prst="rect">
            <a:avLst/>
          </a:prstGeom>
          <a:solidFill>
            <a:srgbClr val="7950b6"/>
          </a:solidFill>
          <a:ln w="50800"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  <a:softEdge rad="127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000" b="1">
                <a:latin typeface="맑은 고딕"/>
              </a:rPr>
              <a:t>            고기잡이의 추억 </a:t>
            </a:r>
            <a:endParaRPr lang="ko-KR" altLang="en-US" sz="3000" b="1">
              <a:latin typeface="맑은 고딕"/>
            </a:endParaRPr>
          </a:p>
        </p:txBody>
      </p:sp>
      <p:sp>
        <p:nvSpPr>
          <p:cNvPr id="5" name=""/>
          <p:cNvSpPr/>
          <p:nvPr/>
        </p:nvSpPr>
        <p:spPr>
          <a:xfrm>
            <a:off x="163992" y="475269"/>
            <a:ext cx="914399" cy="914399"/>
          </a:xfrm>
          <a:prstGeom prst="ellipse">
            <a:avLst/>
          </a:prstGeom>
          <a:solidFill>
            <a:srgbClr val="7950b6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000" b="1">
                <a:latin typeface="맑은 고딕"/>
              </a:rPr>
              <a:t>ⅰ</a:t>
            </a:r>
            <a:r>
              <a:rPr lang="en-US" altLang="ko-KR" sz="3000" b="1">
                <a:latin typeface="맑은 고딕"/>
              </a:rPr>
              <a:t>.</a:t>
            </a:r>
            <a:endParaRPr lang="en-US" altLang="ko-KR" sz="3000" b="1">
              <a:latin typeface="맑은 고딕"/>
            </a:endParaRPr>
          </a:p>
        </p:txBody>
      </p:sp>
      <p:sp>
        <p:nvSpPr>
          <p:cNvPr id="6" name=""/>
          <p:cNvSpPr/>
          <p:nvPr/>
        </p:nvSpPr>
        <p:spPr>
          <a:xfrm>
            <a:off x="734795" y="1499053"/>
            <a:ext cx="4390572" cy="548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ko-KR" altLang="en-US" sz="2500" b="1">
                <a:solidFill>
                  <a:schemeClr val="dk1"/>
                </a:solidFill>
                <a:latin typeface="맑은 고딕"/>
              </a:rPr>
              <a:t>풍속화로 본 우리의 여름</a:t>
            </a:r>
            <a:endParaRPr lang="ko-KR" altLang="en-US" sz="25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7" name="타원 15"/>
          <p:cNvSpPr/>
          <p:nvPr/>
        </p:nvSpPr>
        <p:spPr>
          <a:xfrm>
            <a:off x="477176" y="1682406"/>
            <a:ext cx="144016" cy="14401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맑은 고딕"/>
            </a:endParaRPr>
          </a:p>
        </p:txBody>
      </p:sp>
      <p:pic>
        <p:nvPicPr>
          <p:cNvPr id="8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636289" y="2124880"/>
            <a:ext cx="3871421" cy="3693032"/>
          </a:xfrm>
          <a:prstGeom prst="rect">
            <a:avLst/>
          </a:prstGeom>
        </p:spPr>
      </p:pic>
      <p:sp>
        <p:nvSpPr>
          <p:cNvPr id="9" name=""/>
          <p:cNvSpPr txBox="1"/>
          <p:nvPr/>
        </p:nvSpPr>
        <p:spPr>
          <a:xfrm>
            <a:off x="3341686" y="5894112"/>
            <a:ext cx="2651125" cy="238083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ko-KR" altLang="en-US" sz="1000" b="1">
                <a:latin typeface="맑은 고딕"/>
              </a:rPr>
              <a:t>성협 풍속화 中 &lt;동자조어도(童子釣魚圖)&gt;</a:t>
            </a:r>
            <a:endParaRPr lang="ko-KR" altLang="en-US" sz="1000" b="1">
              <a:latin typeface="맑은 고딕"/>
            </a:endParaRPr>
          </a:p>
        </p:txBody>
      </p:sp>
      <p:sp>
        <p:nvSpPr>
          <p:cNvPr id="13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en-US" altLang="en-US"/>
              <a:pPr lvl="0">
                <a:defRPr/>
              </a:pPr>
              <a:t>5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"/>
          <p:cNvSpPr/>
          <p:nvPr/>
        </p:nvSpPr>
        <p:spPr>
          <a:xfrm>
            <a:off x="1563687" y="2156354"/>
            <a:ext cx="6016626" cy="4000500"/>
          </a:xfrm>
          <a:prstGeom prst="rect">
            <a:avLst/>
          </a:prstGeom>
          <a:solidFill>
            <a:srgbClr val="7950b6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3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27717" y="2221351"/>
            <a:ext cx="5888566" cy="3870505"/>
          </a:xfrm>
          <a:prstGeom prst="rect">
            <a:avLst/>
          </a:prstGeom>
        </p:spPr>
      </p:pic>
      <p:sp>
        <p:nvSpPr>
          <p:cNvPr id="21" name=""/>
          <p:cNvSpPr/>
          <p:nvPr/>
        </p:nvSpPr>
        <p:spPr>
          <a:xfrm>
            <a:off x="-468982" y="592744"/>
            <a:ext cx="5594350" cy="679450"/>
          </a:xfrm>
          <a:prstGeom prst="rect">
            <a:avLst/>
          </a:prstGeom>
          <a:solidFill>
            <a:srgbClr val="7950b6"/>
          </a:solidFill>
          <a:ln w="50800"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  <a:softEdge rad="127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000" b="1">
                <a:latin typeface="맑은 고딕"/>
              </a:rPr>
              <a:t>            낚시 방법</a:t>
            </a:r>
            <a:endParaRPr lang="ko-KR" altLang="en-US" sz="3000" b="1">
              <a:latin typeface="맑은 고딕"/>
            </a:endParaRPr>
          </a:p>
        </p:txBody>
      </p:sp>
      <p:sp>
        <p:nvSpPr>
          <p:cNvPr id="22" name=""/>
          <p:cNvSpPr/>
          <p:nvPr/>
        </p:nvSpPr>
        <p:spPr>
          <a:xfrm>
            <a:off x="163992" y="475269"/>
            <a:ext cx="914399" cy="914399"/>
          </a:xfrm>
          <a:prstGeom prst="ellipse">
            <a:avLst/>
          </a:prstGeom>
          <a:solidFill>
            <a:srgbClr val="7950b6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000" b="1">
                <a:latin typeface="맑은 고딕"/>
              </a:rPr>
              <a:t>ⅱ</a:t>
            </a:r>
            <a:endParaRPr lang="ko-KR" altLang="en-US" sz="3000" b="1">
              <a:latin typeface="맑은 고딕"/>
            </a:endParaRPr>
          </a:p>
        </p:txBody>
      </p:sp>
      <p:sp>
        <p:nvSpPr>
          <p:cNvPr id="23" name=""/>
          <p:cNvSpPr/>
          <p:nvPr/>
        </p:nvSpPr>
        <p:spPr>
          <a:xfrm>
            <a:off x="734795" y="1499053"/>
            <a:ext cx="4390572" cy="548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2500" b="1">
                <a:solidFill>
                  <a:schemeClr val="dk1"/>
                </a:solidFill>
                <a:latin typeface="맑은 고딕"/>
              </a:rPr>
              <a:t>투망</a:t>
            </a:r>
            <a:endParaRPr lang="ko-KR" altLang="en-US" sz="25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24" name="타원 15"/>
          <p:cNvSpPr/>
          <p:nvPr/>
        </p:nvSpPr>
        <p:spPr>
          <a:xfrm>
            <a:off x="477176" y="1682406"/>
            <a:ext cx="144016" cy="14401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맑은 고딕"/>
            </a:endParaRPr>
          </a:p>
        </p:txBody>
      </p:sp>
      <p:sp>
        <p:nvSpPr>
          <p:cNvPr id="28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en-US" altLang="en-US"/>
              <a:pPr lvl="0">
                <a:defRPr/>
              </a:pPr>
              <a:t>6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"/>
          <p:cNvSpPr/>
          <p:nvPr/>
        </p:nvSpPr>
        <p:spPr>
          <a:xfrm>
            <a:off x="1563687" y="2156354"/>
            <a:ext cx="6016626" cy="4000500"/>
          </a:xfrm>
          <a:prstGeom prst="rect">
            <a:avLst/>
          </a:prstGeom>
          <a:solidFill>
            <a:srgbClr val="7950b6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7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22753" y="2234020"/>
            <a:ext cx="5893529" cy="3845168"/>
          </a:xfrm>
          <a:prstGeom prst="rect">
            <a:avLst/>
          </a:prstGeom>
        </p:spPr>
      </p:pic>
      <p:sp>
        <p:nvSpPr>
          <p:cNvPr id="19" name=""/>
          <p:cNvSpPr/>
          <p:nvPr/>
        </p:nvSpPr>
        <p:spPr>
          <a:xfrm>
            <a:off x="-468982" y="592744"/>
            <a:ext cx="5594350" cy="679450"/>
          </a:xfrm>
          <a:prstGeom prst="rect">
            <a:avLst/>
          </a:prstGeom>
          <a:solidFill>
            <a:srgbClr val="7950b6"/>
          </a:solidFill>
          <a:ln w="50800"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  <a:softEdge rad="127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000" b="1">
                <a:latin typeface="맑은 고딕"/>
              </a:rPr>
              <a:t>            낚시 방법</a:t>
            </a:r>
            <a:endParaRPr lang="ko-KR" altLang="en-US" sz="3000" b="1">
              <a:latin typeface="맑은 고딕"/>
            </a:endParaRPr>
          </a:p>
        </p:txBody>
      </p:sp>
      <p:sp>
        <p:nvSpPr>
          <p:cNvPr id="20" name=""/>
          <p:cNvSpPr/>
          <p:nvPr/>
        </p:nvSpPr>
        <p:spPr>
          <a:xfrm>
            <a:off x="163992" y="475269"/>
            <a:ext cx="914399" cy="914399"/>
          </a:xfrm>
          <a:prstGeom prst="ellipse">
            <a:avLst/>
          </a:prstGeom>
          <a:solidFill>
            <a:srgbClr val="7950b6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000" b="1">
                <a:latin typeface="맑은 고딕"/>
              </a:rPr>
              <a:t>ⅱ</a:t>
            </a:r>
            <a:endParaRPr lang="ko-KR" altLang="en-US" sz="3000" b="1">
              <a:latin typeface="맑은 고딕"/>
            </a:endParaRPr>
          </a:p>
        </p:txBody>
      </p:sp>
      <p:sp>
        <p:nvSpPr>
          <p:cNvPr id="21" name=""/>
          <p:cNvSpPr/>
          <p:nvPr/>
        </p:nvSpPr>
        <p:spPr>
          <a:xfrm>
            <a:off x="734795" y="1499053"/>
            <a:ext cx="4390572" cy="548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2500" b="1">
                <a:solidFill>
                  <a:schemeClr val="dk1"/>
                </a:solidFill>
                <a:latin typeface="맑은 고딕"/>
              </a:rPr>
              <a:t>족대</a:t>
            </a:r>
            <a:endParaRPr lang="ko-KR" altLang="en-US" sz="25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22" name="타원 15"/>
          <p:cNvSpPr/>
          <p:nvPr/>
        </p:nvSpPr>
        <p:spPr>
          <a:xfrm>
            <a:off x="477176" y="1682406"/>
            <a:ext cx="144016" cy="14401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맑은 고딕"/>
            </a:endParaRPr>
          </a:p>
        </p:txBody>
      </p:sp>
      <p:sp>
        <p:nvSpPr>
          <p:cNvPr id="2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en-US" altLang="en-US"/>
              <a:pPr lvl="0">
                <a:defRPr/>
              </a:pPr>
              <a:t>7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"/>
          <p:cNvSpPr/>
          <p:nvPr/>
        </p:nvSpPr>
        <p:spPr>
          <a:xfrm>
            <a:off x="1563687" y="2156354"/>
            <a:ext cx="6016626" cy="4000500"/>
          </a:xfrm>
          <a:prstGeom prst="rect">
            <a:avLst/>
          </a:prstGeom>
          <a:solidFill>
            <a:srgbClr val="7950b6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1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22754" y="2221352"/>
            <a:ext cx="5893529" cy="3870505"/>
          </a:xfrm>
          <a:prstGeom prst="rect">
            <a:avLst/>
          </a:prstGeom>
        </p:spPr>
      </p:pic>
      <p:sp>
        <p:nvSpPr>
          <p:cNvPr id="13" name=""/>
          <p:cNvSpPr/>
          <p:nvPr/>
        </p:nvSpPr>
        <p:spPr>
          <a:xfrm>
            <a:off x="-468982" y="592744"/>
            <a:ext cx="5594350" cy="679450"/>
          </a:xfrm>
          <a:prstGeom prst="rect">
            <a:avLst/>
          </a:prstGeom>
          <a:solidFill>
            <a:srgbClr val="7950b6"/>
          </a:solidFill>
          <a:ln w="50800"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  <a:softEdge rad="127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000" b="1">
                <a:latin typeface="맑은 고딕"/>
              </a:rPr>
              <a:t>            낚시 방법</a:t>
            </a:r>
            <a:endParaRPr lang="ko-KR" altLang="en-US" sz="3000" b="1">
              <a:latin typeface="맑은 고딕"/>
            </a:endParaRPr>
          </a:p>
        </p:txBody>
      </p:sp>
      <p:sp>
        <p:nvSpPr>
          <p:cNvPr id="14" name=""/>
          <p:cNvSpPr/>
          <p:nvPr/>
        </p:nvSpPr>
        <p:spPr>
          <a:xfrm>
            <a:off x="163992" y="475269"/>
            <a:ext cx="914399" cy="914399"/>
          </a:xfrm>
          <a:prstGeom prst="ellipse">
            <a:avLst/>
          </a:prstGeom>
          <a:solidFill>
            <a:srgbClr val="7950b6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000" b="1">
                <a:latin typeface="맑은 고딕"/>
              </a:rPr>
              <a:t>ⅱ</a:t>
            </a:r>
            <a:endParaRPr lang="ko-KR" altLang="en-US" sz="3000" b="1">
              <a:latin typeface="맑은 고딕"/>
            </a:endParaRPr>
          </a:p>
        </p:txBody>
      </p:sp>
      <p:sp>
        <p:nvSpPr>
          <p:cNvPr id="15" name=""/>
          <p:cNvSpPr/>
          <p:nvPr/>
        </p:nvSpPr>
        <p:spPr>
          <a:xfrm>
            <a:off x="734795" y="1499053"/>
            <a:ext cx="4390572" cy="548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2500" b="1">
                <a:solidFill>
                  <a:schemeClr val="dk1"/>
                </a:solidFill>
                <a:latin typeface="맑은 고딕"/>
              </a:rPr>
              <a:t>낚시</a:t>
            </a:r>
            <a:endParaRPr lang="ko-KR" altLang="en-US" sz="25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477176" y="1682406"/>
            <a:ext cx="144016" cy="14401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맑은 고딕"/>
            </a:endParaRPr>
          </a:p>
        </p:txBody>
      </p:sp>
      <p:sp>
        <p:nvSpPr>
          <p:cNvPr id="20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en-US" altLang="en-US"/>
              <a:pPr lvl="0">
                <a:defRPr/>
              </a:pPr>
              <a:t>8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"/>
          <p:cNvSpPr/>
          <p:nvPr/>
        </p:nvSpPr>
        <p:spPr>
          <a:xfrm>
            <a:off x="2181225" y="2291251"/>
            <a:ext cx="5594350" cy="679450"/>
          </a:xfrm>
          <a:prstGeom prst="rect">
            <a:avLst/>
          </a:prstGeom>
          <a:solidFill>
            <a:srgbClr val="f9eeb5"/>
          </a:solidFill>
          <a:ln w="50800"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  <a:softEdge rad="127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    리듬 읽기와 치기</a:t>
            </a:r>
            <a:endParaRPr lang="ko-KR" altLang="en-US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5" name=""/>
          <p:cNvSpPr/>
          <p:nvPr/>
        </p:nvSpPr>
        <p:spPr>
          <a:xfrm>
            <a:off x="1419224" y="2173776"/>
            <a:ext cx="914399" cy="914399"/>
          </a:xfrm>
          <a:prstGeom prst="ellipse">
            <a:avLst/>
          </a:prstGeom>
          <a:solidFill>
            <a:srgbClr val="f9eeb5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ⅰ</a:t>
            </a:r>
            <a:r>
              <a:rPr lang="en-US" altLang="ko-KR" sz="3000" b="1">
                <a:solidFill>
                  <a:schemeClr val="dk1"/>
                </a:solidFill>
                <a:latin typeface="맑은 고딕"/>
              </a:rPr>
              <a:t>.</a:t>
            </a:r>
            <a:endParaRPr lang="en-US" altLang="ko-KR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6" name=""/>
          <p:cNvSpPr/>
          <p:nvPr/>
        </p:nvSpPr>
        <p:spPr>
          <a:xfrm>
            <a:off x="2181224" y="4320004"/>
            <a:ext cx="5594350" cy="679450"/>
          </a:xfrm>
          <a:prstGeom prst="rect">
            <a:avLst/>
          </a:prstGeom>
          <a:solidFill>
            <a:srgbClr val="f9eeb5"/>
          </a:solidFill>
          <a:ln w="50800">
            <a:solidFill>
              <a:schemeClr val="lt1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    몸타 동작 익히기</a:t>
            </a:r>
            <a:endParaRPr lang="ko-KR" altLang="en-US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7" name=""/>
          <p:cNvSpPr/>
          <p:nvPr/>
        </p:nvSpPr>
        <p:spPr>
          <a:xfrm>
            <a:off x="1419224" y="4202529"/>
            <a:ext cx="914399" cy="914399"/>
          </a:xfrm>
          <a:prstGeom prst="ellipse">
            <a:avLst/>
          </a:prstGeom>
          <a:solidFill>
            <a:srgbClr val="f9eeb5"/>
          </a:solidFill>
          <a:ln w="50800">
            <a:solidFill>
              <a:schemeClr val="lt1"/>
            </a:solidFill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000" b="1">
                <a:solidFill>
                  <a:schemeClr val="dk1"/>
                </a:solidFill>
                <a:latin typeface="맑은 고딕"/>
              </a:rPr>
              <a:t>ⅱ</a:t>
            </a:r>
            <a:r>
              <a:rPr lang="en-US" altLang="ko-KR" sz="3000" b="1">
                <a:solidFill>
                  <a:schemeClr val="dk1"/>
                </a:solidFill>
                <a:latin typeface="맑은 고딕"/>
              </a:rPr>
              <a:t>.</a:t>
            </a:r>
            <a:endParaRPr lang="en-US" altLang="ko-KR" sz="3000" b="1">
              <a:solidFill>
                <a:schemeClr val="dk1"/>
              </a:solidFill>
              <a:latin typeface="맑은 고딕"/>
            </a:endParaRPr>
          </a:p>
        </p:txBody>
      </p:sp>
      <p:sp>
        <p:nvSpPr>
          <p:cNvPr id="12" name="제목 1"/>
          <p:cNvSpPr>
            <a:spLocks noGrp="1"/>
          </p:cNvSpPr>
          <p:nvPr>
            <p:ph type="title" idx="0"/>
          </p:nvPr>
        </p:nvSpPr>
        <p:spPr>
          <a:xfrm>
            <a:off x="457199" y="274638"/>
            <a:ext cx="8229598" cy="1143000"/>
          </a:xfrm>
        </p:spPr>
        <p:txBody>
          <a:bodyPr vert="horz" lIns="91440" tIns="45720" rIns="91440" bIns="45720" anchor="ctr">
            <a:normAutofit/>
          </a:bodyPr>
          <a:lstStyle/>
          <a:p>
            <a:pPr>
              <a:defRPr/>
            </a:pPr>
            <a:r>
              <a:rPr lang="ko-KR" altLang="en-US" sz="5000" b="1">
                <a:latin typeface="맑은 고딕"/>
              </a:rPr>
              <a:t>전   개</a:t>
            </a:r>
            <a:endParaRPr lang="ko-KR" altLang="en-US" sz="5000" b="1">
              <a:latin typeface="맑은 고딕"/>
            </a:endParaRPr>
          </a:p>
        </p:txBody>
      </p:sp>
      <p:sp>
        <p:nvSpPr>
          <p:cNvPr id="1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en-US" altLang="en-US"/>
              <a:pPr lvl="0">
                <a:defRPr/>
              </a:pPr>
              <a:t>9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887</ep:Words>
  <ep:PresentationFormat>화면 슬라이드 쇼(4:3)</ep:PresentationFormat>
  <ep:Paragraphs>431</ep:Paragraphs>
  <ep:Slides>24</ep:Slides>
  <ep:Notes>5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ep:HeadingPairs>
  <ep:TitlesOfParts>
    <vt:vector size="25" baseType="lpstr">
      <vt:lpstr>한컴오피스</vt:lpstr>
      <vt:lpstr>슬라이드 1</vt:lpstr>
      <vt:lpstr>오늘의 노래</vt:lpstr>
      <vt:lpstr>수 업 내 용</vt:lpstr>
      <vt:lpstr>도   입</vt:lpstr>
      <vt:lpstr>슬라이드 5</vt:lpstr>
      <vt:lpstr>슬라이드 6</vt:lpstr>
      <vt:lpstr>슬라이드 7</vt:lpstr>
      <vt:lpstr>슬라이드 8</vt:lpstr>
      <vt:lpstr>전   개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마  무  리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2023-06-14T02:38:03.822</dcterms:created>
  <dc:creator>개인</dc:creator>
  <cp:lastModifiedBy>개인</cp:lastModifiedBy>
  <dcterms:modified xsi:type="dcterms:W3CDTF">2023-06-22T07:40:12.599</dcterms:modified>
  <cp:revision>119</cp:revision>
  <cp:version>1100.0100.01</cp:version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