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1" r:id="rId3"/>
    <p:sldId id="257" r:id="rId4"/>
    <p:sldId id="272" r:id="rId5"/>
    <p:sldId id="260" r:id="rId6"/>
    <p:sldId id="267" r:id="rId7"/>
    <p:sldId id="266" r:id="rId8"/>
    <p:sldId id="261" r:id="rId9"/>
    <p:sldId id="262" r:id="rId10"/>
    <p:sldId id="263" r:id="rId11"/>
    <p:sldId id="264" r:id="rId12"/>
    <p:sldId id="268" r:id="rId13"/>
    <p:sldId id="273" r:id="rId14"/>
    <p:sldId id="265" r:id="rId15"/>
    <p:sldId id="270" r:id="rId16"/>
  </p:sldIdLst>
  <p:sldSz cx="9144000" cy="6858000" type="screen4x3"/>
  <p:notesSz cx="10021888" cy="68897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개인" initials="개" lastIdx="1" clrIdx="0">
    <p:extLst>
      <p:ext uri="{19B8F6BF-5375-455C-9EA6-DF929625EA0E}">
        <p15:presenceInfo xmlns:p15="http://schemas.microsoft.com/office/powerpoint/2012/main" userId="개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46260"/>
    <a:srgbClr val="8D8C88"/>
    <a:srgbClr val="8EC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9C114-1966-469E-AD91-0C6856B35C6B}" type="datetimeFigureOut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460750" y="862013"/>
            <a:ext cx="3100388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01713" y="3316288"/>
            <a:ext cx="8018462" cy="2713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43675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76900" y="6543675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1D657-8C6E-444E-A2C0-E14F01EF6C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187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73E2-7FE8-4565-9C06-CE92ECD01BED}" type="datetime1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58AF-A0FF-41CC-899E-7E139D584E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67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021A-BF42-4408-BADF-1833D06D5CCB}" type="datetime1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58AF-A0FF-41CC-899E-7E139D584E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9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3464-7BC6-4853-B9A5-2E4F09F8E8C6}" type="datetime1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58AF-A0FF-41CC-899E-7E139D584E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739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3F1E-4C49-450F-8E5D-63E6E3A9AFF3}" type="datetime1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58AF-A0FF-41CC-899E-7E139D584E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900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FAF1-D74A-46F4-BAA0-7496D4043548}" type="datetime1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58AF-A0FF-41CC-899E-7E139D584E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99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AC9C-4A7B-49C9-9648-4CC08157554D}" type="datetime1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58AF-A0FF-41CC-899E-7E139D584E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248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A951-C7F2-40BD-AEE9-8350E66765ED}" type="datetime1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58AF-A0FF-41CC-899E-7E139D584E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72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C1BC-049D-4529-92E0-DCED8E59C88B}" type="datetime1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58AF-A0FF-41CC-899E-7E139D584E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792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F57C-DE0F-48A9-8878-3CEDEA9B9D16}" type="datetime1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58AF-A0FF-41CC-899E-7E139D584E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2910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F79A-81BF-446F-88B9-D2745F75F00A}" type="datetime1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58AF-A0FF-41CC-899E-7E139D584E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576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38A2-A2BA-4851-AF5B-AECF9A822965}" type="datetime1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58AF-A0FF-41CC-899E-7E139D584E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226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42758-690E-4A8A-89E0-9A7188134B07}" type="datetime1">
              <a:rPr lang="ko-KR" altLang="en-US" smtClean="0"/>
              <a:t>2023-06-22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058AF-A0FF-41CC-899E-7E139D584E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705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20.e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emf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8D78027-65AE-4A9E-8E23-87B0585FB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4683D605-32AA-4CA7-BDDB-8691744BAB40}"/>
              </a:ext>
            </a:extLst>
          </p:cNvPr>
          <p:cNvGrpSpPr/>
          <p:nvPr/>
        </p:nvGrpSpPr>
        <p:grpSpPr>
          <a:xfrm>
            <a:off x="1" y="326584"/>
            <a:ext cx="8060787" cy="6135019"/>
            <a:chOff x="1" y="326584"/>
            <a:chExt cx="8060787" cy="6135019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FF3EEFB5-B1C5-4889-BB7C-71B0B13A3936}"/>
                </a:ext>
              </a:extLst>
            </p:cNvPr>
            <p:cNvGrpSpPr/>
            <p:nvPr/>
          </p:nvGrpSpPr>
          <p:grpSpPr>
            <a:xfrm>
              <a:off x="1" y="326584"/>
              <a:ext cx="3576417" cy="585948"/>
              <a:chOff x="1" y="326584"/>
              <a:chExt cx="3576417" cy="585948"/>
            </a:xfrm>
          </p:grpSpPr>
          <p:sp>
            <p:nvSpPr>
              <p:cNvPr id="8" name="사각형: 둥근 위쪽 모서리 7">
                <a:extLst>
                  <a:ext uri="{FF2B5EF4-FFF2-40B4-BE49-F238E27FC236}">
                    <a16:creationId xmlns:a16="http://schemas.microsoft.com/office/drawing/2014/main" id="{48013863-A231-446F-B8E2-46A479EB8AB2}"/>
                  </a:ext>
                </a:extLst>
              </p:cNvPr>
              <p:cNvSpPr/>
              <p:nvPr/>
            </p:nvSpPr>
            <p:spPr>
              <a:xfrm rot="5400000">
                <a:off x="1495236" y="-1168651"/>
                <a:ext cx="585948" cy="357641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800870-97C1-4B8A-906D-DC885067A351}"/>
                  </a:ext>
                </a:extLst>
              </p:cNvPr>
              <p:cNvSpPr txBox="1"/>
              <p:nvPr/>
            </p:nvSpPr>
            <p:spPr>
              <a:xfrm>
                <a:off x="73968" y="396397"/>
                <a:ext cx="33459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400" b="1" spc="-300" dirty="0"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요양기관 맞춤형 프로그램</a:t>
                </a:r>
              </a:p>
            </p:txBody>
          </p:sp>
        </p:grpSp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B53878F2-F6AE-40E4-9BB0-85C649B30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653" y="1239115"/>
              <a:ext cx="5830693" cy="2976606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F3926A02-7992-4F2B-A4D3-E105A4953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063" y="5951250"/>
              <a:ext cx="3369925" cy="510353"/>
            </a:xfrm>
            <a:prstGeom prst="rect">
              <a:avLst/>
            </a:prstGeom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27310066-0469-4726-A364-9700F89DB251}"/>
                </a:ext>
              </a:extLst>
            </p:cNvPr>
            <p:cNvSpPr/>
            <p:nvPr/>
          </p:nvSpPr>
          <p:spPr>
            <a:xfrm>
              <a:off x="1473773" y="4582453"/>
              <a:ext cx="6587015" cy="872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5000" b="1" dirty="0">
                  <a:solidFill>
                    <a:schemeClr val="dk1"/>
                  </a:solidFill>
                  <a:latin typeface="맑은 고딕"/>
                </a:rPr>
                <a:t>7</a:t>
              </a:r>
              <a:r>
                <a:rPr lang="ko-KR" altLang="en-US" sz="5000" b="1" dirty="0">
                  <a:solidFill>
                    <a:schemeClr val="dk1"/>
                  </a:solidFill>
                  <a:latin typeface="맑은 고딕"/>
                </a:rPr>
                <a:t>월 </a:t>
              </a:r>
              <a:r>
                <a:rPr lang="en-US" altLang="ko-KR" sz="5000" b="1" dirty="0">
                  <a:solidFill>
                    <a:schemeClr val="dk1"/>
                  </a:solidFill>
                  <a:latin typeface="맑은 고딕"/>
                </a:rPr>
                <a:t>1</a:t>
              </a:r>
              <a:r>
                <a:rPr lang="ko-KR" altLang="en-US" sz="5000" b="1" dirty="0">
                  <a:solidFill>
                    <a:schemeClr val="dk1"/>
                  </a:solidFill>
                  <a:latin typeface="맑은 고딕"/>
                </a:rPr>
                <a:t>주차</a:t>
              </a:r>
              <a:r>
                <a:rPr lang="en-US" altLang="ko-KR" sz="5000" b="1" dirty="0">
                  <a:solidFill>
                    <a:schemeClr val="dk1"/>
                  </a:solidFill>
                  <a:latin typeface="맑은 고딕"/>
                </a:rPr>
                <a:t>(TV</a:t>
              </a:r>
              <a:r>
                <a:rPr lang="ko-KR" altLang="en-US" sz="5000" b="1" dirty="0">
                  <a:solidFill>
                    <a:schemeClr val="dk1"/>
                  </a:solidFill>
                  <a:latin typeface="맑은 고딕"/>
                </a:rPr>
                <a:t>인지당</a:t>
              </a:r>
              <a:r>
                <a:rPr lang="en-US" altLang="ko-KR" sz="5000" b="1" dirty="0">
                  <a:solidFill>
                    <a:schemeClr val="dk1"/>
                  </a:solidFill>
                  <a:latin typeface="맑은 고딕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0794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8D78027-65AE-4A9E-8E23-87B0585FB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AAC1F2-BDA4-44D9-999A-B3E1E6900B7C}"/>
              </a:ext>
            </a:extLst>
          </p:cNvPr>
          <p:cNvSpPr txBox="1"/>
          <p:nvPr/>
        </p:nvSpPr>
        <p:spPr>
          <a:xfrm>
            <a:off x="327171" y="143894"/>
            <a:ext cx="1583431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TV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인 지 당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F98E849-B72B-408B-B12F-ABD7B6BEF1DE}"/>
              </a:ext>
            </a:extLst>
          </p:cNvPr>
          <p:cNvSpPr/>
          <p:nvPr/>
        </p:nvSpPr>
        <p:spPr>
          <a:xfrm>
            <a:off x="234892" y="687897"/>
            <a:ext cx="8632271" cy="59897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827571-3FE3-4F06-9976-7116D3D40A7B}"/>
              </a:ext>
            </a:extLst>
          </p:cNvPr>
          <p:cNvSpPr txBox="1"/>
          <p:nvPr/>
        </p:nvSpPr>
        <p:spPr>
          <a:xfrm>
            <a:off x="3441402" y="2863017"/>
            <a:ext cx="1874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rgbClr val="0082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달리기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87E879-54D6-48FA-A466-2386404D802D}"/>
              </a:ext>
            </a:extLst>
          </p:cNvPr>
          <p:cNvSpPr txBox="1"/>
          <p:nvPr/>
        </p:nvSpPr>
        <p:spPr>
          <a:xfrm>
            <a:off x="5943129" y="2878129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어깨두드리기</a:t>
            </a:r>
            <a:endParaRPr lang="ko-KR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E806089-48B7-46E3-8A31-CA49E1748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537" y="3707331"/>
            <a:ext cx="2164760" cy="182950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44A35CB-F493-4CDD-889F-397CC52F7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1001199"/>
            <a:ext cx="2316443" cy="160756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09B7EAA-CD70-4205-86EB-D17156404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100" y="3712621"/>
            <a:ext cx="2153845" cy="182421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7A2D7BD-459A-4618-B022-19FE7D4318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464" y="1037636"/>
            <a:ext cx="1940306" cy="15841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A584D0-7D49-4B70-8DD8-B94752AEB990}"/>
              </a:ext>
            </a:extLst>
          </p:cNvPr>
          <p:cNvSpPr txBox="1"/>
          <p:nvPr/>
        </p:nvSpPr>
        <p:spPr>
          <a:xfrm>
            <a:off x="1817849" y="5847261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배두드리기</a:t>
            </a:r>
            <a:endParaRPr lang="ko-KR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BB69C4-9DA1-4453-AA51-9270250C2CBC}"/>
              </a:ext>
            </a:extLst>
          </p:cNvPr>
          <p:cNvSpPr txBox="1"/>
          <p:nvPr/>
        </p:nvSpPr>
        <p:spPr>
          <a:xfrm>
            <a:off x="4867503" y="5877715"/>
            <a:ext cx="2758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무릎두드리기</a:t>
            </a:r>
            <a:endParaRPr lang="ko-KR" alt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AD59F-FB79-4F98-9D79-6CBC68619BB3}"/>
              </a:ext>
            </a:extLst>
          </p:cNvPr>
          <p:cNvSpPr txBox="1"/>
          <p:nvPr/>
        </p:nvSpPr>
        <p:spPr>
          <a:xfrm>
            <a:off x="588473" y="2899772"/>
            <a:ext cx="2010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겨드랑이</a:t>
            </a: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6A1CBEAD-DA36-438B-9F7F-EFF965259F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10325" y="1133475"/>
            <a:ext cx="2244725" cy="1503363"/>
            <a:chOff x="4038" y="714"/>
            <a:chExt cx="1414" cy="947"/>
          </a:xfrm>
        </p:grpSpPr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4B11A06B-97C1-4AB5-986D-502492D004C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38" y="714"/>
              <a:ext cx="1414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FF7B8C8-779B-46B0-B726-39AC8CD18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732"/>
              <a:ext cx="471" cy="279"/>
            </a:xfrm>
            <a:custGeom>
              <a:avLst/>
              <a:gdLst>
                <a:gd name="T0" fmla="*/ 22 w 128"/>
                <a:gd name="T1" fmla="*/ 71 h 76"/>
                <a:gd name="T2" fmla="*/ 32 w 128"/>
                <a:gd name="T3" fmla="*/ 68 h 76"/>
                <a:gd name="T4" fmla="*/ 49 w 128"/>
                <a:gd name="T5" fmla="*/ 72 h 76"/>
                <a:gd name="T6" fmla="*/ 68 w 128"/>
                <a:gd name="T7" fmla="*/ 64 h 76"/>
                <a:gd name="T8" fmla="*/ 97 w 128"/>
                <a:gd name="T9" fmla="*/ 75 h 76"/>
                <a:gd name="T10" fmla="*/ 127 w 128"/>
                <a:gd name="T11" fmla="*/ 48 h 76"/>
                <a:gd name="T12" fmla="*/ 105 w 128"/>
                <a:gd name="T13" fmla="*/ 26 h 76"/>
                <a:gd name="T14" fmla="*/ 105 w 128"/>
                <a:gd name="T15" fmla="*/ 25 h 76"/>
                <a:gd name="T16" fmla="*/ 75 w 128"/>
                <a:gd name="T17" fmla="*/ 1 h 76"/>
                <a:gd name="T18" fmla="*/ 48 w 128"/>
                <a:gd name="T19" fmla="*/ 23 h 76"/>
                <a:gd name="T20" fmla="*/ 36 w 128"/>
                <a:gd name="T21" fmla="*/ 19 h 76"/>
                <a:gd name="T22" fmla="*/ 18 w 128"/>
                <a:gd name="T23" fmla="*/ 38 h 76"/>
                <a:gd name="T24" fmla="*/ 19 w 128"/>
                <a:gd name="T25" fmla="*/ 42 h 76"/>
                <a:gd name="T26" fmla="*/ 0 w 128"/>
                <a:gd name="T27" fmla="*/ 58 h 76"/>
                <a:gd name="T28" fmla="*/ 22 w 128"/>
                <a:gd name="T29" fmla="*/ 7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76">
                  <a:moveTo>
                    <a:pt x="22" y="71"/>
                  </a:moveTo>
                  <a:cubicBezTo>
                    <a:pt x="26" y="71"/>
                    <a:pt x="29" y="70"/>
                    <a:pt x="32" y="68"/>
                  </a:cubicBezTo>
                  <a:cubicBezTo>
                    <a:pt x="37" y="71"/>
                    <a:pt x="43" y="72"/>
                    <a:pt x="49" y="72"/>
                  </a:cubicBezTo>
                  <a:cubicBezTo>
                    <a:pt x="57" y="72"/>
                    <a:pt x="64" y="68"/>
                    <a:pt x="68" y="64"/>
                  </a:cubicBezTo>
                  <a:cubicBezTo>
                    <a:pt x="74" y="71"/>
                    <a:pt x="85" y="76"/>
                    <a:pt x="97" y="75"/>
                  </a:cubicBezTo>
                  <a:cubicBezTo>
                    <a:pt x="114" y="74"/>
                    <a:pt x="128" y="62"/>
                    <a:pt x="127" y="48"/>
                  </a:cubicBezTo>
                  <a:cubicBezTo>
                    <a:pt x="126" y="38"/>
                    <a:pt x="117" y="29"/>
                    <a:pt x="105" y="26"/>
                  </a:cubicBezTo>
                  <a:cubicBezTo>
                    <a:pt x="105" y="26"/>
                    <a:pt x="105" y="25"/>
                    <a:pt x="105" y="25"/>
                  </a:cubicBezTo>
                  <a:cubicBezTo>
                    <a:pt x="104" y="11"/>
                    <a:pt x="90" y="0"/>
                    <a:pt x="75" y="1"/>
                  </a:cubicBezTo>
                  <a:cubicBezTo>
                    <a:pt x="61" y="2"/>
                    <a:pt x="50" y="11"/>
                    <a:pt x="48" y="23"/>
                  </a:cubicBezTo>
                  <a:cubicBezTo>
                    <a:pt x="45" y="21"/>
                    <a:pt x="40" y="19"/>
                    <a:pt x="36" y="19"/>
                  </a:cubicBezTo>
                  <a:cubicBezTo>
                    <a:pt x="25" y="20"/>
                    <a:pt x="17" y="29"/>
                    <a:pt x="18" y="38"/>
                  </a:cubicBezTo>
                  <a:cubicBezTo>
                    <a:pt x="18" y="40"/>
                    <a:pt x="18" y="41"/>
                    <a:pt x="19" y="42"/>
                  </a:cubicBezTo>
                  <a:cubicBezTo>
                    <a:pt x="8" y="44"/>
                    <a:pt x="0" y="50"/>
                    <a:pt x="0" y="58"/>
                  </a:cubicBezTo>
                  <a:cubicBezTo>
                    <a:pt x="1" y="66"/>
                    <a:pt x="10" y="72"/>
                    <a:pt x="22" y="71"/>
                  </a:cubicBezTo>
                  <a:close/>
                </a:path>
              </a:pathLst>
            </a:custGeom>
            <a:solidFill>
              <a:srgbClr val="C8C7C4"/>
            </a:solidFill>
            <a:ln w="69850" cap="flat">
              <a:solidFill>
                <a:srgbClr val="99979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65A92037-BB7F-4354-8E82-C2B1C208D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1019"/>
              <a:ext cx="600" cy="323"/>
            </a:xfrm>
            <a:custGeom>
              <a:avLst/>
              <a:gdLst>
                <a:gd name="T0" fmla="*/ 130 w 163"/>
                <a:gd name="T1" fmla="*/ 26 h 88"/>
                <a:gd name="T2" fmla="*/ 121 w 163"/>
                <a:gd name="T3" fmla="*/ 8 h 88"/>
                <a:gd name="T4" fmla="*/ 99 w 163"/>
                <a:gd name="T5" fmla="*/ 0 h 88"/>
                <a:gd name="T6" fmla="*/ 68 w 163"/>
                <a:gd name="T7" fmla="*/ 22 h 88"/>
                <a:gd name="T8" fmla="*/ 58 w 163"/>
                <a:gd name="T9" fmla="*/ 20 h 88"/>
                <a:gd name="T10" fmla="*/ 27 w 163"/>
                <a:gd name="T11" fmla="*/ 43 h 88"/>
                <a:gd name="T12" fmla="*/ 28 w 163"/>
                <a:gd name="T13" fmla="*/ 45 h 88"/>
                <a:gd name="T14" fmla="*/ 26 w 163"/>
                <a:gd name="T15" fmla="*/ 45 h 88"/>
                <a:gd name="T16" fmla="*/ 0 w 163"/>
                <a:gd name="T17" fmla="*/ 63 h 88"/>
                <a:gd name="T18" fmla="*/ 26 w 163"/>
                <a:gd name="T19" fmla="*/ 81 h 88"/>
                <a:gd name="T20" fmla="*/ 34 w 163"/>
                <a:gd name="T21" fmla="*/ 80 h 88"/>
                <a:gd name="T22" fmla="*/ 57 w 163"/>
                <a:gd name="T23" fmla="*/ 88 h 88"/>
                <a:gd name="T24" fmla="*/ 79 w 163"/>
                <a:gd name="T25" fmla="*/ 80 h 88"/>
                <a:gd name="T26" fmla="*/ 99 w 163"/>
                <a:gd name="T27" fmla="*/ 88 h 88"/>
                <a:gd name="T28" fmla="*/ 119 w 163"/>
                <a:gd name="T29" fmla="*/ 80 h 88"/>
                <a:gd name="T30" fmla="*/ 129 w 163"/>
                <a:gd name="T31" fmla="*/ 82 h 88"/>
                <a:gd name="T32" fmla="*/ 163 w 163"/>
                <a:gd name="T33" fmla="*/ 54 h 88"/>
                <a:gd name="T34" fmla="*/ 130 w 163"/>
                <a:gd name="T35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3" h="88">
                  <a:moveTo>
                    <a:pt x="130" y="26"/>
                  </a:moveTo>
                  <a:cubicBezTo>
                    <a:pt x="130" y="19"/>
                    <a:pt x="127" y="13"/>
                    <a:pt x="121" y="8"/>
                  </a:cubicBezTo>
                  <a:cubicBezTo>
                    <a:pt x="115" y="3"/>
                    <a:pt x="107" y="0"/>
                    <a:pt x="99" y="0"/>
                  </a:cubicBezTo>
                  <a:cubicBezTo>
                    <a:pt x="83" y="0"/>
                    <a:pt x="71" y="9"/>
                    <a:pt x="68" y="22"/>
                  </a:cubicBezTo>
                  <a:cubicBezTo>
                    <a:pt x="65" y="21"/>
                    <a:pt x="62" y="20"/>
                    <a:pt x="58" y="20"/>
                  </a:cubicBezTo>
                  <a:cubicBezTo>
                    <a:pt x="41" y="20"/>
                    <a:pt x="27" y="30"/>
                    <a:pt x="27" y="43"/>
                  </a:cubicBezTo>
                  <a:cubicBezTo>
                    <a:pt x="27" y="44"/>
                    <a:pt x="27" y="44"/>
                    <a:pt x="28" y="45"/>
                  </a:cubicBezTo>
                  <a:cubicBezTo>
                    <a:pt x="27" y="45"/>
                    <a:pt x="26" y="45"/>
                    <a:pt x="26" y="45"/>
                  </a:cubicBezTo>
                  <a:cubicBezTo>
                    <a:pt x="12" y="45"/>
                    <a:pt x="0" y="53"/>
                    <a:pt x="0" y="63"/>
                  </a:cubicBezTo>
                  <a:cubicBezTo>
                    <a:pt x="0" y="73"/>
                    <a:pt x="12" y="81"/>
                    <a:pt x="26" y="81"/>
                  </a:cubicBezTo>
                  <a:cubicBezTo>
                    <a:pt x="29" y="81"/>
                    <a:pt x="32" y="81"/>
                    <a:pt x="34" y="80"/>
                  </a:cubicBezTo>
                  <a:cubicBezTo>
                    <a:pt x="40" y="85"/>
                    <a:pt x="48" y="88"/>
                    <a:pt x="57" y="88"/>
                  </a:cubicBezTo>
                  <a:cubicBezTo>
                    <a:pt x="65" y="88"/>
                    <a:pt x="73" y="85"/>
                    <a:pt x="79" y="80"/>
                  </a:cubicBezTo>
                  <a:cubicBezTo>
                    <a:pt x="84" y="85"/>
                    <a:pt x="91" y="88"/>
                    <a:pt x="99" y="88"/>
                  </a:cubicBezTo>
                  <a:cubicBezTo>
                    <a:pt x="106" y="88"/>
                    <a:pt x="113" y="85"/>
                    <a:pt x="119" y="80"/>
                  </a:cubicBezTo>
                  <a:cubicBezTo>
                    <a:pt x="122" y="81"/>
                    <a:pt x="125" y="82"/>
                    <a:pt x="129" y="82"/>
                  </a:cubicBezTo>
                  <a:cubicBezTo>
                    <a:pt x="148" y="82"/>
                    <a:pt x="163" y="69"/>
                    <a:pt x="163" y="54"/>
                  </a:cubicBezTo>
                  <a:cubicBezTo>
                    <a:pt x="163" y="38"/>
                    <a:pt x="148" y="26"/>
                    <a:pt x="130" y="26"/>
                  </a:cubicBezTo>
                  <a:close/>
                </a:path>
              </a:pathLst>
            </a:custGeom>
            <a:solidFill>
              <a:srgbClr val="A3A19D"/>
            </a:solidFill>
            <a:ln w="93663" cap="flat">
              <a:solidFill>
                <a:srgbClr val="8D8C8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69626A09-6B98-48CB-83AF-DA3BFC23F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" y="1055"/>
              <a:ext cx="1060" cy="573"/>
            </a:xfrm>
            <a:custGeom>
              <a:avLst/>
              <a:gdLst>
                <a:gd name="T0" fmla="*/ 230 w 288"/>
                <a:gd name="T1" fmla="*/ 45 h 156"/>
                <a:gd name="T2" fmla="*/ 214 w 288"/>
                <a:gd name="T3" fmla="*/ 14 h 156"/>
                <a:gd name="T4" fmla="*/ 175 w 288"/>
                <a:gd name="T5" fmla="*/ 0 h 156"/>
                <a:gd name="T6" fmla="*/ 121 w 288"/>
                <a:gd name="T7" fmla="*/ 38 h 156"/>
                <a:gd name="T8" fmla="*/ 103 w 288"/>
                <a:gd name="T9" fmla="*/ 35 h 156"/>
                <a:gd name="T10" fmla="*/ 48 w 288"/>
                <a:gd name="T11" fmla="*/ 77 h 156"/>
                <a:gd name="T12" fmla="*/ 49 w 288"/>
                <a:gd name="T13" fmla="*/ 79 h 156"/>
                <a:gd name="T14" fmla="*/ 46 w 288"/>
                <a:gd name="T15" fmla="*/ 79 h 156"/>
                <a:gd name="T16" fmla="*/ 0 w 288"/>
                <a:gd name="T17" fmla="*/ 111 h 156"/>
                <a:gd name="T18" fmla="*/ 46 w 288"/>
                <a:gd name="T19" fmla="*/ 144 h 156"/>
                <a:gd name="T20" fmla="*/ 61 w 288"/>
                <a:gd name="T21" fmla="*/ 142 h 156"/>
                <a:gd name="T22" fmla="*/ 100 w 288"/>
                <a:gd name="T23" fmla="*/ 156 h 156"/>
                <a:gd name="T24" fmla="*/ 139 w 288"/>
                <a:gd name="T25" fmla="*/ 142 h 156"/>
                <a:gd name="T26" fmla="*/ 175 w 288"/>
                <a:gd name="T27" fmla="*/ 156 h 156"/>
                <a:gd name="T28" fmla="*/ 210 w 288"/>
                <a:gd name="T29" fmla="*/ 141 h 156"/>
                <a:gd name="T30" fmla="*/ 229 w 288"/>
                <a:gd name="T31" fmla="*/ 145 h 156"/>
                <a:gd name="T32" fmla="*/ 288 w 288"/>
                <a:gd name="T33" fmla="*/ 95 h 156"/>
                <a:gd name="T34" fmla="*/ 230 w 288"/>
                <a:gd name="T35" fmla="*/ 4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156">
                  <a:moveTo>
                    <a:pt x="230" y="45"/>
                  </a:moveTo>
                  <a:cubicBezTo>
                    <a:pt x="230" y="33"/>
                    <a:pt x="224" y="22"/>
                    <a:pt x="214" y="14"/>
                  </a:cubicBezTo>
                  <a:cubicBezTo>
                    <a:pt x="203" y="5"/>
                    <a:pt x="189" y="0"/>
                    <a:pt x="175" y="0"/>
                  </a:cubicBezTo>
                  <a:cubicBezTo>
                    <a:pt x="147" y="0"/>
                    <a:pt x="126" y="17"/>
                    <a:pt x="121" y="38"/>
                  </a:cubicBezTo>
                  <a:cubicBezTo>
                    <a:pt x="115" y="37"/>
                    <a:pt x="109" y="35"/>
                    <a:pt x="103" y="35"/>
                  </a:cubicBezTo>
                  <a:cubicBezTo>
                    <a:pt x="72" y="35"/>
                    <a:pt x="48" y="53"/>
                    <a:pt x="48" y="77"/>
                  </a:cubicBezTo>
                  <a:cubicBezTo>
                    <a:pt x="48" y="78"/>
                    <a:pt x="49" y="78"/>
                    <a:pt x="49" y="79"/>
                  </a:cubicBezTo>
                  <a:cubicBezTo>
                    <a:pt x="48" y="79"/>
                    <a:pt x="46" y="79"/>
                    <a:pt x="46" y="79"/>
                  </a:cubicBezTo>
                  <a:cubicBezTo>
                    <a:pt x="21" y="79"/>
                    <a:pt x="0" y="93"/>
                    <a:pt x="0" y="111"/>
                  </a:cubicBezTo>
                  <a:cubicBezTo>
                    <a:pt x="0" y="129"/>
                    <a:pt x="21" y="144"/>
                    <a:pt x="46" y="144"/>
                  </a:cubicBezTo>
                  <a:cubicBezTo>
                    <a:pt x="51" y="144"/>
                    <a:pt x="56" y="143"/>
                    <a:pt x="61" y="142"/>
                  </a:cubicBezTo>
                  <a:cubicBezTo>
                    <a:pt x="71" y="150"/>
                    <a:pt x="85" y="156"/>
                    <a:pt x="100" y="156"/>
                  </a:cubicBezTo>
                  <a:cubicBezTo>
                    <a:pt x="115" y="156"/>
                    <a:pt x="129" y="150"/>
                    <a:pt x="139" y="142"/>
                  </a:cubicBezTo>
                  <a:cubicBezTo>
                    <a:pt x="149" y="151"/>
                    <a:pt x="161" y="156"/>
                    <a:pt x="175" y="156"/>
                  </a:cubicBezTo>
                  <a:cubicBezTo>
                    <a:pt x="188" y="156"/>
                    <a:pt x="200" y="150"/>
                    <a:pt x="210" y="141"/>
                  </a:cubicBezTo>
                  <a:cubicBezTo>
                    <a:pt x="216" y="143"/>
                    <a:pt x="222" y="145"/>
                    <a:pt x="229" y="145"/>
                  </a:cubicBezTo>
                  <a:cubicBezTo>
                    <a:pt x="261" y="145"/>
                    <a:pt x="288" y="122"/>
                    <a:pt x="288" y="95"/>
                  </a:cubicBezTo>
                  <a:cubicBezTo>
                    <a:pt x="288" y="68"/>
                    <a:pt x="262" y="46"/>
                    <a:pt x="230" y="4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3663" cap="flat">
              <a:solidFill>
                <a:srgbClr val="8D8C8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A83B8F-58E5-4AA7-8613-1C5230333CFB}"/>
              </a:ext>
            </a:extLst>
          </p:cNvPr>
          <p:cNvSpPr txBox="1"/>
          <p:nvPr/>
        </p:nvSpPr>
        <p:spPr>
          <a:xfrm>
            <a:off x="2598854" y="109749"/>
            <a:ext cx="5083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chemeClr val="accent1">
                    <a:lumMod val="50000"/>
                  </a:schemeClr>
                </a:solidFill>
              </a:rPr>
              <a:t>연상기법을 통한 신체활동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0EA1535C-2A90-484A-B8D5-F3EB255C4B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0499" y="26059"/>
            <a:ext cx="1503501" cy="751002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3FE185C-78D0-4D69-838B-38C8DDC4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58AF-A0FF-41CC-899E-7E139D584E6D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475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8D78027-65AE-4A9E-8E23-87B0585FB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AAC1F2-BDA4-44D9-999A-B3E1E6900B7C}"/>
              </a:ext>
            </a:extLst>
          </p:cNvPr>
          <p:cNvSpPr txBox="1"/>
          <p:nvPr/>
        </p:nvSpPr>
        <p:spPr>
          <a:xfrm>
            <a:off x="327171" y="143894"/>
            <a:ext cx="1583431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TV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인 지 당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F98E849-B72B-408B-B12F-ABD7B6BEF1DE}"/>
              </a:ext>
            </a:extLst>
          </p:cNvPr>
          <p:cNvSpPr/>
          <p:nvPr/>
        </p:nvSpPr>
        <p:spPr>
          <a:xfrm>
            <a:off x="234892" y="687897"/>
            <a:ext cx="8632271" cy="59897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5DA3B8-FE1B-4847-8B74-D60562BEA7A9}"/>
              </a:ext>
            </a:extLst>
          </p:cNvPr>
          <p:cNvSpPr txBox="1"/>
          <p:nvPr/>
        </p:nvSpPr>
        <p:spPr>
          <a:xfrm>
            <a:off x="2598854" y="109749"/>
            <a:ext cx="2786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>
                <a:solidFill>
                  <a:schemeClr val="accent1">
                    <a:lumMod val="50000"/>
                  </a:schemeClr>
                </a:solidFill>
              </a:rPr>
              <a:t>동작 기억하기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B3874BE-2271-49F6-AF34-9BEC0E51C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991" y="2916706"/>
            <a:ext cx="1536474" cy="137634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3BFB61C-5F3A-4440-8EED-F3AAF383E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139" y="1094142"/>
            <a:ext cx="1439932" cy="137634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BAED4B9-ED77-4E53-9CE4-592FDCE46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547" y="1000243"/>
            <a:ext cx="1359809" cy="137697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722C6978-6717-49F2-9EC6-048BD807B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500" y="1119912"/>
            <a:ext cx="1536474" cy="137634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F76DB57-1E2E-436A-8413-CFBB81062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72" y="2940043"/>
            <a:ext cx="1439932" cy="137634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B2149CB-1C0A-41E8-9C55-992ED67720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099" y="2916706"/>
            <a:ext cx="1359809" cy="137697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B4739CD-3E5A-49DF-932E-45701CFE6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210" y="4885266"/>
            <a:ext cx="1536474" cy="1376347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62C0234B-6633-4A73-8F80-8E6A7CB70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584" y="4970242"/>
            <a:ext cx="1439932" cy="1376347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DC92E65-7C35-4CB6-87AF-7BC960309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157" y="4863521"/>
            <a:ext cx="1359809" cy="1376975"/>
          </a:xfrm>
          <a:prstGeom prst="rect">
            <a:avLst/>
          </a:prstGeom>
        </p:spPr>
      </p:pic>
      <p:grpSp>
        <p:nvGrpSpPr>
          <p:cNvPr id="24" name="Group 4">
            <a:extLst>
              <a:ext uri="{FF2B5EF4-FFF2-40B4-BE49-F238E27FC236}">
                <a16:creationId xmlns:a16="http://schemas.microsoft.com/office/drawing/2014/main" id="{EFBBAAA2-98D5-4ED3-8411-B5763BFA46B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33575" y="1046549"/>
            <a:ext cx="1737708" cy="1365773"/>
            <a:chOff x="1218" y="630"/>
            <a:chExt cx="1077" cy="781"/>
          </a:xfrm>
        </p:grpSpPr>
        <p:sp>
          <p:nvSpPr>
            <p:cNvPr id="25" name="AutoShape 3">
              <a:extLst>
                <a:ext uri="{FF2B5EF4-FFF2-40B4-BE49-F238E27FC236}">
                  <a16:creationId xmlns:a16="http://schemas.microsoft.com/office/drawing/2014/main" id="{FF8C2F4D-4080-46F2-BA73-D6E8E6E2D28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18" y="630"/>
              <a:ext cx="1077" cy="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E333AB37-6E78-45FF-A4F2-27EAEB1810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8" y="633"/>
              <a:ext cx="775" cy="775"/>
            </a:xfrm>
            <a:custGeom>
              <a:avLst/>
              <a:gdLst>
                <a:gd name="T0" fmla="*/ 47 w 272"/>
                <a:gd name="T1" fmla="*/ 134 h 268"/>
                <a:gd name="T2" fmla="*/ 48 w 272"/>
                <a:gd name="T3" fmla="*/ 123 h 268"/>
                <a:gd name="T4" fmla="*/ 0 w 272"/>
                <a:gd name="T5" fmla="*/ 123 h 268"/>
                <a:gd name="T6" fmla="*/ 0 w 272"/>
                <a:gd name="T7" fmla="*/ 145 h 268"/>
                <a:gd name="T8" fmla="*/ 48 w 272"/>
                <a:gd name="T9" fmla="*/ 145 h 268"/>
                <a:gd name="T10" fmla="*/ 47 w 272"/>
                <a:gd name="T11" fmla="*/ 134 h 268"/>
                <a:gd name="T12" fmla="*/ 66 w 272"/>
                <a:gd name="T13" fmla="*/ 188 h 268"/>
                <a:gd name="T14" fmla="*/ 32 w 272"/>
                <a:gd name="T15" fmla="*/ 222 h 268"/>
                <a:gd name="T16" fmla="*/ 47 w 272"/>
                <a:gd name="T17" fmla="*/ 237 h 268"/>
                <a:gd name="T18" fmla="*/ 81 w 272"/>
                <a:gd name="T19" fmla="*/ 203 h 268"/>
                <a:gd name="T20" fmla="*/ 66 w 272"/>
                <a:gd name="T21" fmla="*/ 188 h 268"/>
                <a:gd name="T22" fmla="*/ 81 w 272"/>
                <a:gd name="T23" fmla="*/ 65 h 268"/>
                <a:gd name="T24" fmla="*/ 47 w 272"/>
                <a:gd name="T25" fmla="*/ 32 h 268"/>
                <a:gd name="T26" fmla="*/ 32 w 272"/>
                <a:gd name="T27" fmla="*/ 47 h 268"/>
                <a:gd name="T28" fmla="*/ 66 w 272"/>
                <a:gd name="T29" fmla="*/ 80 h 268"/>
                <a:gd name="T30" fmla="*/ 81 w 272"/>
                <a:gd name="T31" fmla="*/ 65 h 268"/>
                <a:gd name="T32" fmla="*/ 146 w 272"/>
                <a:gd name="T33" fmla="*/ 47 h 268"/>
                <a:gd name="T34" fmla="*/ 146 w 272"/>
                <a:gd name="T35" fmla="*/ 0 h 268"/>
                <a:gd name="T36" fmla="*/ 125 w 272"/>
                <a:gd name="T37" fmla="*/ 0 h 268"/>
                <a:gd name="T38" fmla="*/ 125 w 272"/>
                <a:gd name="T39" fmla="*/ 47 h 268"/>
                <a:gd name="T40" fmla="*/ 136 w 272"/>
                <a:gd name="T41" fmla="*/ 46 h 268"/>
                <a:gd name="T42" fmla="*/ 146 w 272"/>
                <a:gd name="T43" fmla="*/ 47 h 268"/>
                <a:gd name="T44" fmla="*/ 206 w 272"/>
                <a:gd name="T45" fmla="*/ 80 h 268"/>
                <a:gd name="T46" fmla="*/ 239 w 272"/>
                <a:gd name="T47" fmla="*/ 47 h 268"/>
                <a:gd name="T48" fmla="*/ 224 w 272"/>
                <a:gd name="T49" fmla="*/ 32 h 268"/>
                <a:gd name="T50" fmla="*/ 190 w 272"/>
                <a:gd name="T51" fmla="*/ 65 h 268"/>
                <a:gd name="T52" fmla="*/ 206 w 272"/>
                <a:gd name="T53" fmla="*/ 80 h 268"/>
                <a:gd name="T54" fmla="*/ 224 w 272"/>
                <a:gd name="T55" fmla="*/ 123 h 268"/>
                <a:gd name="T56" fmla="*/ 224 w 272"/>
                <a:gd name="T57" fmla="*/ 134 h 268"/>
                <a:gd name="T58" fmla="*/ 224 w 272"/>
                <a:gd name="T59" fmla="*/ 145 h 268"/>
                <a:gd name="T60" fmla="*/ 272 w 272"/>
                <a:gd name="T61" fmla="*/ 145 h 268"/>
                <a:gd name="T62" fmla="*/ 272 w 272"/>
                <a:gd name="T63" fmla="*/ 123 h 268"/>
                <a:gd name="T64" fmla="*/ 224 w 272"/>
                <a:gd name="T65" fmla="*/ 123 h 268"/>
                <a:gd name="T66" fmla="*/ 125 w 272"/>
                <a:gd name="T67" fmla="*/ 221 h 268"/>
                <a:gd name="T68" fmla="*/ 125 w 272"/>
                <a:gd name="T69" fmla="*/ 268 h 268"/>
                <a:gd name="T70" fmla="*/ 146 w 272"/>
                <a:gd name="T71" fmla="*/ 268 h 268"/>
                <a:gd name="T72" fmla="*/ 146 w 272"/>
                <a:gd name="T73" fmla="*/ 221 h 268"/>
                <a:gd name="T74" fmla="*/ 136 w 272"/>
                <a:gd name="T75" fmla="*/ 222 h 268"/>
                <a:gd name="T76" fmla="*/ 125 w 272"/>
                <a:gd name="T77" fmla="*/ 221 h 268"/>
                <a:gd name="T78" fmla="*/ 190 w 272"/>
                <a:gd name="T79" fmla="*/ 203 h 268"/>
                <a:gd name="T80" fmla="*/ 224 w 272"/>
                <a:gd name="T81" fmla="*/ 237 h 268"/>
                <a:gd name="T82" fmla="*/ 239 w 272"/>
                <a:gd name="T83" fmla="*/ 222 h 268"/>
                <a:gd name="T84" fmla="*/ 206 w 272"/>
                <a:gd name="T85" fmla="*/ 188 h 268"/>
                <a:gd name="T86" fmla="*/ 190 w 272"/>
                <a:gd name="T87" fmla="*/ 203 h 268"/>
                <a:gd name="T88" fmla="*/ 136 w 272"/>
                <a:gd name="T89" fmla="*/ 64 h 268"/>
                <a:gd name="T90" fmla="*/ 64 w 272"/>
                <a:gd name="T91" fmla="*/ 134 h 268"/>
                <a:gd name="T92" fmla="*/ 136 w 272"/>
                <a:gd name="T93" fmla="*/ 204 h 268"/>
                <a:gd name="T94" fmla="*/ 207 w 272"/>
                <a:gd name="T95" fmla="*/ 134 h 268"/>
                <a:gd name="T96" fmla="*/ 136 w 272"/>
                <a:gd name="T97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2" h="268">
                  <a:moveTo>
                    <a:pt x="47" y="134"/>
                  </a:moveTo>
                  <a:cubicBezTo>
                    <a:pt x="47" y="130"/>
                    <a:pt x="47" y="127"/>
                    <a:pt x="48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7" y="141"/>
                    <a:pt x="47" y="138"/>
                    <a:pt x="47" y="134"/>
                  </a:cubicBezTo>
                  <a:close/>
                  <a:moveTo>
                    <a:pt x="66" y="188"/>
                  </a:moveTo>
                  <a:cubicBezTo>
                    <a:pt x="32" y="222"/>
                    <a:pt x="32" y="222"/>
                    <a:pt x="32" y="222"/>
                  </a:cubicBezTo>
                  <a:cubicBezTo>
                    <a:pt x="47" y="237"/>
                    <a:pt x="47" y="237"/>
                    <a:pt x="47" y="237"/>
                  </a:cubicBezTo>
                  <a:cubicBezTo>
                    <a:pt x="81" y="203"/>
                    <a:pt x="81" y="203"/>
                    <a:pt x="81" y="203"/>
                  </a:cubicBezTo>
                  <a:cubicBezTo>
                    <a:pt x="75" y="199"/>
                    <a:pt x="70" y="194"/>
                    <a:pt x="66" y="188"/>
                  </a:cubicBezTo>
                  <a:close/>
                  <a:moveTo>
                    <a:pt x="81" y="65"/>
                  </a:moveTo>
                  <a:cubicBezTo>
                    <a:pt x="47" y="32"/>
                    <a:pt x="47" y="32"/>
                    <a:pt x="47" y="32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70" y="74"/>
                    <a:pt x="75" y="69"/>
                    <a:pt x="81" y="65"/>
                  </a:cubicBezTo>
                  <a:close/>
                  <a:moveTo>
                    <a:pt x="146" y="47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47"/>
                    <a:pt x="125" y="47"/>
                    <a:pt x="125" y="47"/>
                  </a:cubicBezTo>
                  <a:cubicBezTo>
                    <a:pt x="128" y="47"/>
                    <a:pt x="132" y="46"/>
                    <a:pt x="136" y="46"/>
                  </a:cubicBezTo>
                  <a:cubicBezTo>
                    <a:pt x="139" y="46"/>
                    <a:pt x="143" y="47"/>
                    <a:pt x="146" y="47"/>
                  </a:cubicBezTo>
                  <a:close/>
                  <a:moveTo>
                    <a:pt x="206" y="80"/>
                  </a:moveTo>
                  <a:cubicBezTo>
                    <a:pt x="239" y="47"/>
                    <a:pt x="239" y="47"/>
                    <a:pt x="239" y="47"/>
                  </a:cubicBezTo>
                  <a:cubicBezTo>
                    <a:pt x="224" y="32"/>
                    <a:pt x="224" y="32"/>
                    <a:pt x="224" y="32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6" y="69"/>
                    <a:pt x="201" y="74"/>
                    <a:pt x="206" y="80"/>
                  </a:cubicBezTo>
                  <a:close/>
                  <a:moveTo>
                    <a:pt x="224" y="123"/>
                  </a:moveTo>
                  <a:cubicBezTo>
                    <a:pt x="224" y="127"/>
                    <a:pt x="224" y="130"/>
                    <a:pt x="224" y="134"/>
                  </a:cubicBezTo>
                  <a:cubicBezTo>
                    <a:pt x="224" y="138"/>
                    <a:pt x="224" y="141"/>
                    <a:pt x="224" y="145"/>
                  </a:cubicBezTo>
                  <a:cubicBezTo>
                    <a:pt x="272" y="145"/>
                    <a:pt x="272" y="145"/>
                    <a:pt x="272" y="145"/>
                  </a:cubicBezTo>
                  <a:cubicBezTo>
                    <a:pt x="272" y="123"/>
                    <a:pt x="272" y="123"/>
                    <a:pt x="272" y="123"/>
                  </a:cubicBezTo>
                  <a:lnTo>
                    <a:pt x="224" y="123"/>
                  </a:lnTo>
                  <a:close/>
                  <a:moveTo>
                    <a:pt x="125" y="221"/>
                  </a:moveTo>
                  <a:cubicBezTo>
                    <a:pt x="125" y="268"/>
                    <a:pt x="125" y="268"/>
                    <a:pt x="125" y="268"/>
                  </a:cubicBezTo>
                  <a:cubicBezTo>
                    <a:pt x="146" y="268"/>
                    <a:pt x="146" y="268"/>
                    <a:pt x="146" y="268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43" y="222"/>
                    <a:pt x="139" y="222"/>
                    <a:pt x="136" y="222"/>
                  </a:cubicBezTo>
                  <a:cubicBezTo>
                    <a:pt x="132" y="222"/>
                    <a:pt x="128" y="222"/>
                    <a:pt x="125" y="221"/>
                  </a:cubicBezTo>
                  <a:close/>
                  <a:moveTo>
                    <a:pt x="190" y="203"/>
                  </a:moveTo>
                  <a:cubicBezTo>
                    <a:pt x="224" y="237"/>
                    <a:pt x="224" y="237"/>
                    <a:pt x="224" y="237"/>
                  </a:cubicBezTo>
                  <a:cubicBezTo>
                    <a:pt x="239" y="222"/>
                    <a:pt x="239" y="222"/>
                    <a:pt x="239" y="222"/>
                  </a:cubicBezTo>
                  <a:cubicBezTo>
                    <a:pt x="206" y="188"/>
                    <a:pt x="206" y="188"/>
                    <a:pt x="206" y="188"/>
                  </a:cubicBezTo>
                  <a:cubicBezTo>
                    <a:pt x="201" y="194"/>
                    <a:pt x="196" y="199"/>
                    <a:pt x="190" y="203"/>
                  </a:cubicBezTo>
                  <a:close/>
                  <a:moveTo>
                    <a:pt x="136" y="64"/>
                  </a:moveTo>
                  <a:cubicBezTo>
                    <a:pt x="96" y="64"/>
                    <a:pt x="64" y="95"/>
                    <a:pt x="64" y="134"/>
                  </a:cubicBezTo>
                  <a:cubicBezTo>
                    <a:pt x="64" y="173"/>
                    <a:pt x="96" y="204"/>
                    <a:pt x="136" y="204"/>
                  </a:cubicBezTo>
                  <a:cubicBezTo>
                    <a:pt x="175" y="204"/>
                    <a:pt x="207" y="173"/>
                    <a:pt x="207" y="134"/>
                  </a:cubicBezTo>
                  <a:cubicBezTo>
                    <a:pt x="207" y="95"/>
                    <a:pt x="175" y="64"/>
                    <a:pt x="136" y="64"/>
                  </a:cubicBezTo>
                  <a:close/>
                </a:path>
              </a:pathLst>
            </a:custGeom>
            <a:solidFill>
              <a:srgbClr val="E60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A2AE3D09-26C0-46EA-BC2B-65CAC439B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" y="931"/>
              <a:ext cx="860" cy="448"/>
            </a:xfrm>
            <a:custGeom>
              <a:avLst/>
              <a:gdLst>
                <a:gd name="T0" fmla="*/ 242 w 302"/>
                <a:gd name="T1" fmla="*/ 45 h 155"/>
                <a:gd name="T2" fmla="*/ 224 w 302"/>
                <a:gd name="T3" fmla="*/ 13 h 155"/>
                <a:gd name="T4" fmla="*/ 183 w 302"/>
                <a:gd name="T5" fmla="*/ 0 h 155"/>
                <a:gd name="T6" fmla="*/ 126 w 302"/>
                <a:gd name="T7" fmla="*/ 38 h 155"/>
                <a:gd name="T8" fmla="*/ 108 w 302"/>
                <a:gd name="T9" fmla="*/ 34 h 155"/>
                <a:gd name="T10" fmla="*/ 50 w 302"/>
                <a:gd name="T11" fmla="*/ 76 h 155"/>
                <a:gd name="T12" fmla="*/ 51 w 302"/>
                <a:gd name="T13" fmla="*/ 79 h 155"/>
                <a:gd name="T14" fmla="*/ 48 w 302"/>
                <a:gd name="T15" fmla="*/ 79 h 155"/>
                <a:gd name="T16" fmla="*/ 0 w 302"/>
                <a:gd name="T17" fmla="*/ 111 h 155"/>
                <a:gd name="T18" fmla="*/ 48 w 302"/>
                <a:gd name="T19" fmla="*/ 143 h 155"/>
                <a:gd name="T20" fmla="*/ 64 w 302"/>
                <a:gd name="T21" fmla="*/ 141 h 155"/>
                <a:gd name="T22" fmla="*/ 105 w 302"/>
                <a:gd name="T23" fmla="*/ 155 h 155"/>
                <a:gd name="T24" fmla="*/ 146 w 302"/>
                <a:gd name="T25" fmla="*/ 141 h 155"/>
                <a:gd name="T26" fmla="*/ 183 w 302"/>
                <a:gd name="T27" fmla="*/ 155 h 155"/>
                <a:gd name="T28" fmla="*/ 220 w 302"/>
                <a:gd name="T29" fmla="*/ 141 h 155"/>
                <a:gd name="T30" fmla="*/ 240 w 302"/>
                <a:gd name="T31" fmla="*/ 144 h 155"/>
                <a:gd name="T32" fmla="*/ 302 w 302"/>
                <a:gd name="T33" fmla="*/ 94 h 155"/>
                <a:gd name="T34" fmla="*/ 242 w 302"/>
                <a:gd name="T35" fmla="*/ 4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2" h="155">
                  <a:moveTo>
                    <a:pt x="242" y="45"/>
                  </a:moveTo>
                  <a:cubicBezTo>
                    <a:pt x="241" y="33"/>
                    <a:pt x="235" y="22"/>
                    <a:pt x="224" y="13"/>
                  </a:cubicBezTo>
                  <a:cubicBezTo>
                    <a:pt x="213" y="5"/>
                    <a:pt x="199" y="0"/>
                    <a:pt x="183" y="0"/>
                  </a:cubicBezTo>
                  <a:cubicBezTo>
                    <a:pt x="155" y="0"/>
                    <a:pt x="132" y="16"/>
                    <a:pt x="126" y="38"/>
                  </a:cubicBezTo>
                  <a:cubicBezTo>
                    <a:pt x="120" y="36"/>
                    <a:pt x="115" y="34"/>
                    <a:pt x="108" y="34"/>
                  </a:cubicBezTo>
                  <a:cubicBezTo>
                    <a:pt x="76" y="34"/>
                    <a:pt x="50" y="53"/>
                    <a:pt x="50" y="76"/>
                  </a:cubicBezTo>
                  <a:cubicBezTo>
                    <a:pt x="50" y="77"/>
                    <a:pt x="51" y="78"/>
                    <a:pt x="51" y="79"/>
                  </a:cubicBezTo>
                  <a:cubicBezTo>
                    <a:pt x="50" y="79"/>
                    <a:pt x="48" y="79"/>
                    <a:pt x="48" y="79"/>
                  </a:cubicBezTo>
                  <a:cubicBezTo>
                    <a:pt x="21" y="79"/>
                    <a:pt x="0" y="93"/>
                    <a:pt x="0" y="111"/>
                  </a:cubicBezTo>
                  <a:cubicBezTo>
                    <a:pt x="0" y="129"/>
                    <a:pt x="21" y="143"/>
                    <a:pt x="48" y="143"/>
                  </a:cubicBezTo>
                  <a:cubicBezTo>
                    <a:pt x="54" y="143"/>
                    <a:pt x="59" y="142"/>
                    <a:pt x="64" y="141"/>
                  </a:cubicBezTo>
                  <a:cubicBezTo>
                    <a:pt x="74" y="150"/>
                    <a:pt x="89" y="155"/>
                    <a:pt x="105" y="155"/>
                  </a:cubicBezTo>
                  <a:cubicBezTo>
                    <a:pt x="121" y="155"/>
                    <a:pt x="136" y="150"/>
                    <a:pt x="146" y="141"/>
                  </a:cubicBezTo>
                  <a:cubicBezTo>
                    <a:pt x="156" y="150"/>
                    <a:pt x="169" y="155"/>
                    <a:pt x="183" y="155"/>
                  </a:cubicBezTo>
                  <a:cubicBezTo>
                    <a:pt x="197" y="155"/>
                    <a:pt x="210" y="150"/>
                    <a:pt x="220" y="141"/>
                  </a:cubicBezTo>
                  <a:cubicBezTo>
                    <a:pt x="227" y="143"/>
                    <a:pt x="233" y="144"/>
                    <a:pt x="240" y="144"/>
                  </a:cubicBezTo>
                  <a:cubicBezTo>
                    <a:pt x="274" y="144"/>
                    <a:pt x="302" y="122"/>
                    <a:pt x="302" y="94"/>
                  </a:cubicBezTo>
                  <a:cubicBezTo>
                    <a:pt x="302" y="67"/>
                    <a:pt x="275" y="46"/>
                    <a:pt x="242" y="45"/>
                  </a:cubicBez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7BD35F4A-99F4-498C-A18B-E2AF4431A3C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05734" y="5004218"/>
            <a:ext cx="1699848" cy="1138442"/>
            <a:chOff x="4038" y="714"/>
            <a:chExt cx="1414" cy="947"/>
          </a:xfrm>
        </p:grpSpPr>
        <p:sp>
          <p:nvSpPr>
            <p:cNvPr id="29" name="AutoShape 3">
              <a:extLst>
                <a:ext uri="{FF2B5EF4-FFF2-40B4-BE49-F238E27FC236}">
                  <a16:creationId xmlns:a16="http://schemas.microsoft.com/office/drawing/2014/main" id="{CEF9CF94-2C3F-4144-8E31-09CD9B839CC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38" y="714"/>
              <a:ext cx="1414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3F59E148-A708-4157-BF4C-02FA62EE7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732"/>
              <a:ext cx="471" cy="279"/>
            </a:xfrm>
            <a:custGeom>
              <a:avLst/>
              <a:gdLst>
                <a:gd name="T0" fmla="*/ 22 w 128"/>
                <a:gd name="T1" fmla="*/ 71 h 76"/>
                <a:gd name="T2" fmla="*/ 32 w 128"/>
                <a:gd name="T3" fmla="*/ 68 h 76"/>
                <a:gd name="T4" fmla="*/ 49 w 128"/>
                <a:gd name="T5" fmla="*/ 72 h 76"/>
                <a:gd name="T6" fmla="*/ 68 w 128"/>
                <a:gd name="T7" fmla="*/ 64 h 76"/>
                <a:gd name="T8" fmla="*/ 97 w 128"/>
                <a:gd name="T9" fmla="*/ 75 h 76"/>
                <a:gd name="T10" fmla="*/ 127 w 128"/>
                <a:gd name="T11" fmla="*/ 48 h 76"/>
                <a:gd name="T12" fmla="*/ 105 w 128"/>
                <a:gd name="T13" fmla="*/ 26 h 76"/>
                <a:gd name="T14" fmla="*/ 105 w 128"/>
                <a:gd name="T15" fmla="*/ 25 h 76"/>
                <a:gd name="T16" fmla="*/ 75 w 128"/>
                <a:gd name="T17" fmla="*/ 1 h 76"/>
                <a:gd name="T18" fmla="*/ 48 w 128"/>
                <a:gd name="T19" fmla="*/ 23 h 76"/>
                <a:gd name="T20" fmla="*/ 36 w 128"/>
                <a:gd name="T21" fmla="*/ 19 h 76"/>
                <a:gd name="T22" fmla="*/ 18 w 128"/>
                <a:gd name="T23" fmla="*/ 38 h 76"/>
                <a:gd name="T24" fmla="*/ 19 w 128"/>
                <a:gd name="T25" fmla="*/ 42 h 76"/>
                <a:gd name="T26" fmla="*/ 0 w 128"/>
                <a:gd name="T27" fmla="*/ 58 h 76"/>
                <a:gd name="T28" fmla="*/ 22 w 128"/>
                <a:gd name="T29" fmla="*/ 7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76">
                  <a:moveTo>
                    <a:pt x="22" y="71"/>
                  </a:moveTo>
                  <a:cubicBezTo>
                    <a:pt x="26" y="71"/>
                    <a:pt x="29" y="70"/>
                    <a:pt x="32" y="68"/>
                  </a:cubicBezTo>
                  <a:cubicBezTo>
                    <a:pt x="37" y="71"/>
                    <a:pt x="43" y="72"/>
                    <a:pt x="49" y="72"/>
                  </a:cubicBezTo>
                  <a:cubicBezTo>
                    <a:pt x="57" y="72"/>
                    <a:pt x="64" y="68"/>
                    <a:pt x="68" y="64"/>
                  </a:cubicBezTo>
                  <a:cubicBezTo>
                    <a:pt x="74" y="71"/>
                    <a:pt x="85" y="76"/>
                    <a:pt x="97" y="75"/>
                  </a:cubicBezTo>
                  <a:cubicBezTo>
                    <a:pt x="114" y="74"/>
                    <a:pt x="128" y="62"/>
                    <a:pt x="127" y="48"/>
                  </a:cubicBezTo>
                  <a:cubicBezTo>
                    <a:pt x="126" y="38"/>
                    <a:pt x="117" y="29"/>
                    <a:pt x="105" y="26"/>
                  </a:cubicBezTo>
                  <a:cubicBezTo>
                    <a:pt x="105" y="26"/>
                    <a:pt x="105" y="25"/>
                    <a:pt x="105" y="25"/>
                  </a:cubicBezTo>
                  <a:cubicBezTo>
                    <a:pt x="104" y="11"/>
                    <a:pt x="90" y="0"/>
                    <a:pt x="75" y="1"/>
                  </a:cubicBezTo>
                  <a:cubicBezTo>
                    <a:pt x="61" y="2"/>
                    <a:pt x="50" y="11"/>
                    <a:pt x="48" y="23"/>
                  </a:cubicBezTo>
                  <a:cubicBezTo>
                    <a:pt x="45" y="21"/>
                    <a:pt x="40" y="19"/>
                    <a:pt x="36" y="19"/>
                  </a:cubicBezTo>
                  <a:cubicBezTo>
                    <a:pt x="25" y="20"/>
                    <a:pt x="17" y="29"/>
                    <a:pt x="18" y="38"/>
                  </a:cubicBezTo>
                  <a:cubicBezTo>
                    <a:pt x="18" y="40"/>
                    <a:pt x="18" y="41"/>
                    <a:pt x="19" y="42"/>
                  </a:cubicBezTo>
                  <a:cubicBezTo>
                    <a:pt x="8" y="44"/>
                    <a:pt x="0" y="50"/>
                    <a:pt x="0" y="58"/>
                  </a:cubicBezTo>
                  <a:cubicBezTo>
                    <a:pt x="1" y="66"/>
                    <a:pt x="10" y="72"/>
                    <a:pt x="22" y="71"/>
                  </a:cubicBezTo>
                  <a:close/>
                </a:path>
              </a:pathLst>
            </a:custGeom>
            <a:solidFill>
              <a:srgbClr val="C8C7C4"/>
            </a:solidFill>
            <a:ln w="69850" cap="flat">
              <a:solidFill>
                <a:srgbClr val="99979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8898218C-D552-4150-9CA2-34E1F4155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1019"/>
              <a:ext cx="600" cy="323"/>
            </a:xfrm>
            <a:custGeom>
              <a:avLst/>
              <a:gdLst>
                <a:gd name="T0" fmla="*/ 130 w 163"/>
                <a:gd name="T1" fmla="*/ 26 h 88"/>
                <a:gd name="T2" fmla="*/ 121 w 163"/>
                <a:gd name="T3" fmla="*/ 8 h 88"/>
                <a:gd name="T4" fmla="*/ 99 w 163"/>
                <a:gd name="T5" fmla="*/ 0 h 88"/>
                <a:gd name="T6" fmla="*/ 68 w 163"/>
                <a:gd name="T7" fmla="*/ 22 h 88"/>
                <a:gd name="T8" fmla="*/ 58 w 163"/>
                <a:gd name="T9" fmla="*/ 20 h 88"/>
                <a:gd name="T10" fmla="*/ 27 w 163"/>
                <a:gd name="T11" fmla="*/ 43 h 88"/>
                <a:gd name="T12" fmla="*/ 28 w 163"/>
                <a:gd name="T13" fmla="*/ 45 h 88"/>
                <a:gd name="T14" fmla="*/ 26 w 163"/>
                <a:gd name="T15" fmla="*/ 45 h 88"/>
                <a:gd name="T16" fmla="*/ 0 w 163"/>
                <a:gd name="T17" fmla="*/ 63 h 88"/>
                <a:gd name="T18" fmla="*/ 26 w 163"/>
                <a:gd name="T19" fmla="*/ 81 h 88"/>
                <a:gd name="T20" fmla="*/ 34 w 163"/>
                <a:gd name="T21" fmla="*/ 80 h 88"/>
                <a:gd name="T22" fmla="*/ 57 w 163"/>
                <a:gd name="T23" fmla="*/ 88 h 88"/>
                <a:gd name="T24" fmla="*/ 79 w 163"/>
                <a:gd name="T25" fmla="*/ 80 h 88"/>
                <a:gd name="T26" fmla="*/ 99 w 163"/>
                <a:gd name="T27" fmla="*/ 88 h 88"/>
                <a:gd name="T28" fmla="*/ 119 w 163"/>
                <a:gd name="T29" fmla="*/ 80 h 88"/>
                <a:gd name="T30" fmla="*/ 129 w 163"/>
                <a:gd name="T31" fmla="*/ 82 h 88"/>
                <a:gd name="T32" fmla="*/ 163 w 163"/>
                <a:gd name="T33" fmla="*/ 54 h 88"/>
                <a:gd name="T34" fmla="*/ 130 w 163"/>
                <a:gd name="T35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3" h="88">
                  <a:moveTo>
                    <a:pt x="130" y="26"/>
                  </a:moveTo>
                  <a:cubicBezTo>
                    <a:pt x="130" y="19"/>
                    <a:pt x="127" y="13"/>
                    <a:pt x="121" y="8"/>
                  </a:cubicBezTo>
                  <a:cubicBezTo>
                    <a:pt x="115" y="3"/>
                    <a:pt x="107" y="0"/>
                    <a:pt x="99" y="0"/>
                  </a:cubicBezTo>
                  <a:cubicBezTo>
                    <a:pt x="83" y="0"/>
                    <a:pt x="71" y="9"/>
                    <a:pt x="68" y="22"/>
                  </a:cubicBezTo>
                  <a:cubicBezTo>
                    <a:pt x="65" y="21"/>
                    <a:pt x="62" y="20"/>
                    <a:pt x="58" y="20"/>
                  </a:cubicBezTo>
                  <a:cubicBezTo>
                    <a:pt x="41" y="20"/>
                    <a:pt x="27" y="30"/>
                    <a:pt x="27" y="43"/>
                  </a:cubicBezTo>
                  <a:cubicBezTo>
                    <a:pt x="27" y="44"/>
                    <a:pt x="27" y="44"/>
                    <a:pt x="28" y="45"/>
                  </a:cubicBezTo>
                  <a:cubicBezTo>
                    <a:pt x="27" y="45"/>
                    <a:pt x="26" y="45"/>
                    <a:pt x="26" y="45"/>
                  </a:cubicBezTo>
                  <a:cubicBezTo>
                    <a:pt x="12" y="45"/>
                    <a:pt x="0" y="53"/>
                    <a:pt x="0" y="63"/>
                  </a:cubicBezTo>
                  <a:cubicBezTo>
                    <a:pt x="0" y="73"/>
                    <a:pt x="12" y="81"/>
                    <a:pt x="26" y="81"/>
                  </a:cubicBezTo>
                  <a:cubicBezTo>
                    <a:pt x="29" y="81"/>
                    <a:pt x="32" y="81"/>
                    <a:pt x="34" y="80"/>
                  </a:cubicBezTo>
                  <a:cubicBezTo>
                    <a:pt x="40" y="85"/>
                    <a:pt x="48" y="88"/>
                    <a:pt x="57" y="88"/>
                  </a:cubicBezTo>
                  <a:cubicBezTo>
                    <a:pt x="65" y="88"/>
                    <a:pt x="73" y="85"/>
                    <a:pt x="79" y="80"/>
                  </a:cubicBezTo>
                  <a:cubicBezTo>
                    <a:pt x="84" y="85"/>
                    <a:pt x="91" y="88"/>
                    <a:pt x="99" y="88"/>
                  </a:cubicBezTo>
                  <a:cubicBezTo>
                    <a:pt x="106" y="88"/>
                    <a:pt x="113" y="85"/>
                    <a:pt x="119" y="80"/>
                  </a:cubicBezTo>
                  <a:cubicBezTo>
                    <a:pt x="122" y="81"/>
                    <a:pt x="125" y="82"/>
                    <a:pt x="129" y="82"/>
                  </a:cubicBezTo>
                  <a:cubicBezTo>
                    <a:pt x="148" y="82"/>
                    <a:pt x="163" y="69"/>
                    <a:pt x="163" y="54"/>
                  </a:cubicBezTo>
                  <a:cubicBezTo>
                    <a:pt x="163" y="38"/>
                    <a:pt x="148" y="26"/>
                    <a:pt x="130" y="26"/>
                  </a:cubicBezTo>
                  <a:close/>
                </a:path>
              </a:pathLst>
            </a:custGeom>
            <a:solidFill>
              <a:srgbClr val="A3A19D"/>
            </a:solidFill>
            <a:ln w="93663" cap="flat">
              <a:solidFill>
                <a:srgbClr val="8D8C8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194039C2-856A-468E-B93A-329ED1C96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" y="1055"/>
              <a:ext cx="1060" cy="573"/>
            </a:xfrm>
            <a:custGeom>
              <a:avLst/>
              <a:gdLst>
                <a:gd name="T0" fmla="*/ 230 w 288"/>
                <a:gd name="T1" fmla="*/ 45 h 156"/>
                <a:gd name="T2" fmla="*/ 214 w 288"/>
                <a:gd name="T3" fmla="*/ 14 h 156"/>
                <a:gd name="T4" fmla="*/ 175 w 288"/>
                <a:gd name="T5" fmla="*/ 0 h 156"/>
                <a:gd name="T6" fmla="*/ 121 w 288"/>
                <a:gd name="T7" fmla="*/ 38 h 156"/>
                <a:gd name="T8" fmla="*/ 103 w 288"/>
                <a:gd name="T9" fmla="*/ 35 h 156"/>
                <a:gd name="T10" fmla="*/ 48 w 288"/>
                <a:gd name="T11" fmla="*/ 77 h 156"/>
                <a:gd name="T12" fmla="*/ 49 w 288"/>
                <a:gd name="T13" fmla="*/ 79 h 156"/>
                <a:gd name="T14" fmla="*/ 46 w 288"/>
                <a:gd name="T15" fmla="*/ 79 h 156"/>
                <a:gd name="T16" fmla="*/ 0 w 288"/>
                <a:gd name="T17" fmla="*/ 111 h 156"/>
                <a:gd name="T18" fmla="*/ 46 w 288"/>
                <a:gd name="T19" fmla="*/ 144 h 156"/>
                <a:gd name="T20" fmla="*/ 61 w 288"/>
                <a:gd name="T21" fmla="*/ 142 h 156"/>
                <a:gd name="T22" fmla="*/ 100 w 288"/>
                <a:gd name="T23" fmla="*/ 156 h 156"/>
                <a:gd name="T24" fmla="*/ 139 w 288"/>
                <a:gd name="T25" fmla="*/ 142 h 156"/>
                <a:gd name="T26" fmla="*/ 175 w 288"/>
                <a:gd name="T27" fmla="*/ 156 h 156"/>
                <a:gd name="T28" fmla="*/ 210 w 288"/>
                <a:gd name="T29" fmla="*/ 141 h 156"/>
                <a:gd name="T30" fmla="*/ 229 w 288"/>
                <a:gd name="T31" fmla="*/ 145 h 156"/>
                <a:gd name="T32" fmla="*/ 288 w 288"/>
                <a:gd name="T33" fmla="*/ 95 h 156"/>
                <a:gd name="T34" fmla="*/ 230 w 288"/>
                <a:gd name="T35" fmla="*/ 4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156">
                  <a:moveTo>
                    <a:pt x="230" y="45"/>
                  </a:moveTo>
                  <a:cubicBezTo>
                    <a:pt x="230" y="33"/>
                    <a:pt x="224" y="22"/>
                    <a:pt x="214" y="14"/>
                  </a:cubicBezTo>
                  <a:cubicBezTo>
                    <a:pt x="203" y="5"/>
                    <a:pt x="189" y="0"/>
                    <a:pt x="175" y="0"/>
                  </a:cubicBezTo>
                  <a:cubicBezTo>
                    <a:pt x="147" y="0"/>
                    <a:pt x="126" y="17"/>
                    <a:pt x="121" y="38"/>
                  </a:cubicBezTo>
                  <a:cubicBezTo>
                    <a:pt x="115" y="37"/>
                    <a:pt x="109" y="35"/>
                    <a:pt x="103" y="35"/>
                  </a:cubicBezTo>
                  <a:cubicBezTo>
                    <a:pt x="72" y="35"/>
                    <a:pt x="48" y="53"/>
                    <a:pt x="48" y="77"/>
                  </a:cubicBezTo>
                  <a:cubicBezTo>
                    <a:pt x="48" y="78"/>
                    <a:pt x="49" y="78"/>
                    <a:pt x="49" y="79"/>
                  </a:cubicBezTo>
                  <a:cubicBezTo>
                    <a:pt x="48" y="79"/>
                    <a:pt x="46" y="79"/>
                    <a:pt x="46" y="79"/>
                  </a:cubicBezTo>
                  <a:cubicBezTo>
                    <a:pt x="21" y="79"/>
                    <a:pt x="0" y="93"/>
                    <a:pt x="0" y="111"/>
                  </a:cubicBezTo>
                  <a:cubicBezTo>
                    <a:pt x="0" y="129"/>
                    <a:pt x="21" y="144"/>
                    <a:pt x="46" y="144"/>
                  </a:cubicBezTo>
                  <a:cubicBezTo>
                    <a:pt x="51" y="144"/>
                    <a:pt x="56" y="143"/>
                    <a:pt x="61" y="142"/>
                  </a:cubicBezTo>
                  <a:cubicBezTo>
                    <a:pt x="71" y="150"/>
                    <a:pt x="85" y="156"/>
                    <a:pt x="100" y="156"/>
                  </a:cubicBezTo>
                  <a:cubicBezTo>
                    <a:pt x="115" y="156"/>
                    <a:pt x="129" y="150"/>
                    <a:pt x="139" y="142"/>
                  </a:cubicBezTo>
                  <a:cubicBezTo>
                    <a:pt x="149" y="151"/>
                    <a:pt x="161" y="156"/>
                    <a:pt x="175" y="156"/>
                  </a:cubicBezTo>
                  <a:cubicBezTo>
                    <a:pt x="188" y="156"/>
                    <a:pt x="200" y="150"/>
                    <a:pt x="210" y="141"/>
                  </a:cubicBezTo>
                  <a:cubicBezTo>
                    <a:pt x="216" y="143"/>
                    <a:pt x="222" y="145"/>
                    <a:pt x="229" y="145"/>
                  </a:cubicBezTo>
                  <a:cubicBezTo>
                    <a:pt x="261" y="145"/>
                    <a:pt x="288" y="122"/>
                    <a:pt x="288" y="95"/>
                  </a:cubicBezTo>
                  <a:cubicBezTo>
                    <a:pt x="288" y="68"/>
                    <a:pt x="262" y="46"/>
                    <a:pt x="230" y="4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3663" cap="flat">
              <a:solidFill>
                <a:srgbClr val="8D8C8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3" name="Group 4">
            <a:extLst>
              <a:ext uri="{FF2B5EF4-FFF2-40B4-BE49-F238E27FC236}">
                <a16:creationId xmlns:a16="http://schemas.microsoft.com/office/drawing/2014/main" id="{DD542B95-30EE-4503-A8D6-B1A4B41EC5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10602" y="3024069"/>
            <a:ext cx="1894743" cy="1268969"/>
            <a:chOff x="4038" y="714"/>
            <a:chExt cx="1414" cy="947"/>
          </a:xfrm>
        </p:grpSpPr>
        <p:sp>
          <p:nvSpPr>
            <p:cNvPr id="34" name="AutoShape 3">
              <a:extLst>
                <a:ext uri="{FF2B5EF4-FFF2-40B4-BE49-F238E27FC236}">
                  <a16:creationId xmlns:a16="http://schemas.microsoft.com/office/drawing/2014/main" id="{06BA2C8A-66ED-44D8-B899-D2951D8A1E7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38" y="714"/>
              <a:ext cx="1414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EDDBDDDC-5E48-45A7-8F5F-46AAF8E5E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732"/>
              <a:ext cx="471" cy="279"/>
            </a:xfrm>
            <a:custGeom>
              <a:avLst/>
              <a:gdLst>
                <a:gd name="T0" fmla="*/ 22 w 128"/>
                <a:gd name="T1" fmla="*/ 71 h 76"/>
                <a:gd name="T2" fmla="*/ 32 w 128"/>
                <a:gd name="T3" fmla="*/ 68 h 76"/>
                <a:gd name="T4" fmla="*/ 49 w 128"/>
                <a:gd name="T5" fmla="*/ 72 h 76"/>
                <a:gd name="T6" fmla="*/ 68 w 128"/>
                <a:gd name="T7" fmla="*/ 64 h 76"/>
                <a:gd name="T8" fmla="*/ 97 w 128"/>
                <a:gd name="T9" fmla="*/ 75 h 76"/>
                <a:gd name="T10" fmla="*/ 127 w 128"/>
                <a:gd name="T11" fmla="*/ 48 h 76"/>
                <a:gd name="T12" fmla="*/ 105 w 128"/>
                <a:gd name="T13" fmla="*/ 26 h 76"/>
                <a:gd name="T14" fmla="*/ 105 w 128"/>
                <a:gd name="T15" fmla="*/ 25 h 76"/>
                <a:gd name="T16" fmla="*/ 75 w 128"/>
                <a:gd name="T17" fmla="*/ 1 h 76"/>
                <a:gd name="T18" fmla="*/ 48 w 128"/>
                <a:gd name="T19" fmla="*/ 23 h 76"/>
                <a:gd name="T20" fmla="*/ 36 w 128"/>
                <a:gd name="T21" fmla="*/ 19 h 76"/>
                <a:gd name="T22" fmla="*/ 18 w 128"/>
                <a:gd name="T23" fmla="*/ 38 h 76"/>
                <a:gd name="T24" fmla="*/ 19 w 128"/>
                <a:gd name="T25" fmla="*/ 42 h 76"/>
                <a:gd name="T26" fmla="*/ 0 w 128"/>
                <a:gd name="T27" fmla="*/ 58 h 76"/>
                <a:gd name="T28" fmla="*/ 22 w 128"/>
                <a:gd name="T29" fmla="*/ 7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76">
                  <a:moveTo>
                    <a:pt x="22" y="71"/>
                  </a:moveTo>
                  <a:cubicBezTo>
                    <a:pt x="26" y="71"/>
                    <a:pt x="29" y="70"/>
                    <a:pt x="32" y="68"/>
                  </a:cubicBezTo>
                  <a:cubicBezTo>
                    <a:pt x="37" y="71"/>
                    <a:pt x="43" y="72"/>
                    <a:pt x="49" y="72"/>
                  </a:cubicBezTo>
                  <a:cubicBezTo>
                    <a:pt x="57" y="72"/>
                    <a:pt x="64" y="68"/>
                    <a:pt x="68" y="64"/>
                  </a:cubicBezTo>
                  <a:cubicBezTo>
                    <a:pt x="74" y="71"/>
                    <a:pt x="85" y="76"/>
                    <a:pt x="97" y="75"/>
                  </a:cubicBezTo>
                  <a:cubicBezTo>
                    <a:pt x="114" y="74"/>
                    <a:pt x="128" y="62"/>
                    <a:pt x="127" y="48"/>
                  </a:cubicBezTo>
                  <a:cubicBezTo>
                    <a:pt x="126" y="38"/>
                    <a:pt x="117" y="29"/>
                    <a:pt x="105" y="26"/>
                  </a:cubicBezTo>
                  <a:cubicBezTo>
                    <a:pt x="105" y="26"/>
                    <a:pt x="105" y="25"/>
                    <a:pt x="105" y="25"/>
                  </a:cubicBezTo>
                  <a:cubicBezTo>
                    <a:pt x="104" y="11"/>
                    <a:pt x="90" y="0"/>
                    <a:pt x="75" y="1"/>
                  </a:cubicBezTo>
                  <a:cubicBezTo>
                    <a:pt x="61" y="2"/>
                    <a:pt x="50" y="11"/>
                    <a:pt x="48" y="23"/>
                  </a:cubicBezTo>
                  <a:cubicBezTo>
                    <a:pt x="45" y="21"/>
                    <a:pt x="40" y="19"/>
                    <a:pt x="36" y="19"/>
                  </a:cubicBezTo>
                  <a:cubicBezTo>
                    <a:pt x="25" y="20"/>
                    <a:pt x="17" y="29"/>
                    <a:pt x="18" y="38"/>
                  </a:cubicBezTo>
                  <a:cubicBezTo>
                    <a:pt x="18" y="40"/>
                    <a:pt x="18" y="41"/>
                    <a:pt x="19" y="42"/>
                  </a:cubicBezTo>
                  <a:cubicBezTo>
                    <a:pt x="8" y="44"/>
                    <a:pt x="0" y="50"/>
                    <a:pt x="0" y="58"/>
                  </a:cubicBezTo>
                  <a:cubicBezTo>
                    <a:pt x="1" y="66"/>
                    <a:pt x="10" y="72"/>
                    <a:pt x="22" y="71"/>
                  </a:cubicBezTo>
                  <a:close/>
                </a:path>
              </a:pathLst>
            </a:custGeom>
            <a:solidFill>
              <a:srgbClr val="C8C7C4"/>
            </a:solidFill>
            <a:ln w="69850" cap="flat">
              <a:solidFill>
                <a:srgbClr val="99979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726D3DA2-1311-4F7C-A1F7-9B8A55AF1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1019"/>
              <a:ext cx="600" cy="323"/>
            </a:xfrm>
            <a:custGeom>
              <a:avLst/>
              <a:gdLst>
                <a:gd name="T0" fmla="*/ 130 w 163"/>
                <a:gd name="T1" fmla="*/ 26 h 88"/>
                <a:gd name="T2" fmla="*/ 121 w 163"/>
                <a:gd name="T3" fmla="*/ 8 h 88"/>
                <a:gd name="T4" fmla="*/ 99 w 163"/>
                <a:gd name="T5" fmla="*/ 0 h 88"/>
                <a:gd name="T6" fmla="*/ 68 w 163"/>
                <a:gd name="T7" fmla="*/ 22 h 88"/>
                <a:gd name="T8" fmla="*/ 58 w 163"/>
                <a:gd name="T9" fmla="*/ 20 h 88"/>
                <a:gd name="T10" fmla="*/ 27 w 163"/>
                <a:gd name="T11" fmla="*/ 43 h 88"/>
                <a:gd name="T12" fmla="*/ 28 w 163"/>
                <a:gd name="T13" fmla="*/ 45 h 88"/>
                <a:gd name="T14" fmla="*/ 26 w 163"/>
                <a:gd name="T15" fmla="*/ 45 h 88"/>
                <a:gd name="T16" fmla="*/ 0 w 163"/>
                <a:gd name="T17" fmla="*/ 63 h 88"/>
                <a:gd name="T18" fmla="*/ 26 w 163"/>
                <a:gd name="T19" fmla="*/ 81 h 88"/>
                <a:gd name="T20" fmla="*/ 34 w 163"/>
                <a:gd name="T21" fmla="*/ 80 h 88"/>
                <a:gd name="T22" fmla="*/ 57 w 163"/>
                <a:gd name="T23" fmla="*/ 88 h 88"/>
                <a:gd name="T24" fmla="*/ 79 w 163"/>
                <a:gd name="T25" fmla="*/ 80 h 88"/>
                <a:gd name="T26" fmla="*/ 99 w 163"/>
                <a:gd name="T27" fmla="*/ 88 h 88"/>
                <a:gd name="T28" fmla="*/ 119 w 163"/>
                <a:gd name="T29" fmla="*/ 80 h 88"/>
                <a:gd name="T30" fmla="*/ 129 w 163"/>
                <a:gd name="T31" fmla="*/ 82 h 88"/>
                <a:gd name="T32" fmla="*/ 163 w 163"/>
                <a:gd name="T33" fmla="*/ 54 h 88"/>
                <a:gd name="T34" fmla="*/ 130 w 163"/>
                <a:gd name="T35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3" h="88">
                  <a:moveTo>
                    <a:pt x="130" y="26"/>
                  </a:moveTo>
                  <a:cubicBezTo>
                    <a:pt x="130" y="19"/>
                    <a:pt x="127" y="13"/>
                    <a:pt x="121" y="8"/>
                  </a:cubicBezTo>
                  <a:cubicBezTo>
                    <a:pt x="115" y="3"/>
                    <a:pt x="107" y="0"/>
                    <a:pt x="99" y="0"/>
                  </a:cubicBezTo>
                  <a:cubicBezTo>
                    <a:pt x="83" y="0"/>
                    <a:pt x="71" y="9"/>
                    <a:pt x="68" y="22"/>
                  </a:cubicBezTo>
                  <a:cubicBezTo>
                    <a:pt x="65" y="21"/>
                    <a:pt x="62" y="20"/>
                    <a:pt x="58" y="20"/>
                  </a:cubicBezTo>
                  <a:cubicBezTo>
                    <a:pt x="41" y="20"/>
                    <a:pt x="27" y="30"/>
                    <a:pt x="27" y="43"/>
                  </a:cubicBezTo>
                  <a:cubicBezTo>
                    <a:pt x="27" y="44"/>
                    <a:pt x="27" y="44"/>
                    <a:pt x="28" y="45"/>
                  </a:cubicBezTo>
                  <a:cubicBezTo>
                    <a:pt x="27" y="45"/>
                    <a:pt x="26" y="45"/>
                    <a:pt x="26" y="45"/>
                  </a:cubicBezTo>
                  <a:cubicBezTo>
                    <a:pt x="12" y="45"/>
                    <a:pt x="0" y="53"/>
                    <a:pt x="0" y="63"/>
                  </a:cubicBezTo>
                  <a:cubicBezTo>
                    <a:pt x="0" y="73"/>
                    <a:pt x="12" y="81"/>
                    <a:pt x="26" y="81"/>
                  </a:cubicBezTo>
                  <a:cubicBezTo>
                    <a:pt x="29" y="81"/>
                    <a:pt x="32" y="81"/>
                    <a:pt x="34" y="80"/>
                  </a:cubicBezTo>
                  <a:cubicBezTo>
                    <a:pt x="40" y="85"/>
                    <a:pt x="48" y="88"/>
                    <a:pt x="57" y="88"/>
                  </a:cubicBezTo>
                  <a:cubicBezTo>
                    <a:pt x="65" y="88"/>
                    <a:pt x="73" y="85"/>
                    <a:pt x="79" y="80"/>
                  </a:cubicBezTo>
                  <a:cubicBezTo>
                    <a:pt x="84" y="85"/>
                    <a:pt x="91" y="88"/>
                    <a:pt x="99" y="88"/>
                  </a:cubicBezTo>
                  <a:cubicBezTo>
                    <a:pt x="106" y="88"/>
                    <a:pt x="113" y="85"/>
                    <a:pt x="119" y="80"/>
                  </a:cubicBezTo>
                  <a:cubicBezTo>
                    <a:pt x="122" y="81"/>
                    <a:pt x="125" y="82"/>
                    <a:pt x="129" y="82"/>
                  </a:cubicBezTo>
                  <a:cubicBezTo>
                    <a:pt x="148" y="82"/>
                    <a:pt x="163" y="69"/>
                    <a:pt x="163" y="54"/>
                  </a:cubicBezTo>
                  <a:cubicBezTo>
                    <a:pt x="163" y="38"/>
                    <a:pt x="148" y="26"/>
                    <a:pt x="130" y="26"/>
                  </a:cubicBezTo>
                  <a:close/>
                </a:path>
              </a:pathLst>
            </a:custGeom>
            <a:solidFill>
              <a:srgbClr val="A3A19D"/>
            </a:solidFill>
            <a:ln w="93663" cap="flat">
              <a:solidFill>
                <a:srgbClr val="8D8C8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C63C3069-AE7C-4DDF-9249-5AB432364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" y="1055"/>
              <a:ext cx="1060" cy="573"/>
            </a:xfrm>
            <a:custGeom>
              <a:avLst/>
              <a:gdLst>
                <a:gd name="T0" fmla="*/ 230 w 288"/>
                <a:gd name="T1" fmla="*/ 45 h 156"/>
                <a:gd name="T2" fmla="*/ 214 w 288"/>
                <a:gd name="T3" fmla="*/ 14 h 156"/>
                <a:gd name="T4" fmla="*/ 175 w 288"/>
                <a:gd name="T5" fmla="*/ 0 h 156"/>
                <a:gd name="T6" fmla="*/ 121 w 288"/>
                <a:gd name="T7" fmla="*/ 38 h 156"/>
                <a:gd name="T8" fmla="*/ 103 w 288"/>
                <a:gd name="T9" fmla="*/ 35 h 156"/>
                <a:gd name="T10" fmla="*/ 48 w 288"/>
                <a:gd name="T11" fmla="*/ 77 h 156"/>
                <a:gd name="T12" fmla="*/ 49 w 288"/>
                <a:gd name="T13" fmla="*/ 79 h 156"/>
                <a:gd name="T14" fmla="*/ 46 w 288"/>
                <a:gd name="T15" fmla="*/ 79 h 156"/>
                <a:gd name="T16" fmla="*/ 0 w 288"/>
                <a:gd name="T17" fmla="*/ 111 h 156"/>
                <a:gd name="T18" fmla="*/ 46 w 288"/>
                <a:gd name="T19" fmla="*/ 144 h 156"/>
                <a:gd name="T20" fmla="*/ 61 w 288"/>
                <a:gd name="T21" fmla="*/ 142 h 156"/>
                <a:gd name="T22" fmla="*/ 100 w 288"/>
                <a:gd name="T23" fmla="*/ 156 h 156"/>
                <a:gd name="T24" fmla="*/ 139 w 288"/>
                <a:gd name="T25" fmla="*/ 142 h 156"/>
                <a:gd name="T26" fmla="*/ 175 w 288"/>
                <a:gd name="T27" fmla="*/ 156 h 156"/>
                <a:gd name="T28" fmla="*/ 210 w 288"/>
                <a:gd name="T29" fmla="*/ 141 h 156"/>
                <a:gd name="T30" fmla="*/ 229 w 288"/>
                <a:gd name="T31" fmla="*/ 145 h 156"/>
                <a:gd name="T32" fmla="*/ 288 w 288"/>
                <a:gd name="T33" fmla="*/ 95 h 156"/>
                <a:gd name="T34" fmla="*/ 230 w 288"/>
                <a:gd name="T35" fmla="*/ 4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156">
                  <a:moveTo>
                    <a:pt x="230" y="45"/>
                  </a:moveTo>
                  <a:cubicBezTo>
                    <a:pt x="230" y="33"/>
                    <a:pt x="224" y="22"/>
                    <a:pt x="214" y="14"/>
                  </a:cubicBezTo>
                  <a:cubicBezTo>
                    <a:pt x="203" y="5"/>
                    <a:pt x="189" y="0"/>
                    <a:pt x="175" y="0"/>
                  </a:cubicBezTo>
                  <a:cubicBezTo>
                    <a:pt x="147" y="0"/>
                    <a:pt x="126" y="17"/>
                    <a:pt x="121" y="38"/>
                  </a:cubicBezTo>
                  <a:cubicBezTo>
                    <a:pt x="115" y="37"/>
                    <a:pt x="109" y="35"/>
                    <a:pt x="103" y="35"/>
                  </a:cubicBezTo>
                  <a:cubicBezTo>
                    <a:pt x="72" y="35"/>
                    <a:pt x="48" y="53"/>
                    <a:pt x="48" y="77"/>
                  </a:cubicBezTo>
                  <a:cubicBezTo>
                    <a:pt x="48" y="78"/>
                    <a:pt x="49" y="78"/>
                    <a:pt x="49" y="79"/>
                  </a:cubicBezTo>
                  <a:cubicBezTo>
                    <a:pt x="48" y="79"/>
                    <a:pt x="46" y="79"/>
                    <a:pt x="46" y="79"/>
                  </a:cubicBezTo>
                  <a:cubicBezTo>
                    <a:pt x="21" y="79"/>
                    <a:pt x="0" y="93"/>
                    <a:pt x="0" y="111"/>
                  </a:cubicBezTo>
                  <a:cubicBezTo>
                    <a:pt x="0" y="129"/>
                    <a:pt x="21" y="144"/>
                    <a:pt x="46" y="144"/>
                  </a:cubicBezTo>
                  <a:cubicBezTo>
                    <a:pt x="51" y="144"/>
                    <a:pt x="56" y="143"/>
                    <a:pt x="61" y="142"/>
                  </a:cubicBezTo>
                  <a:cubicBezTo>
                    <a:pt x="71" y="150"/>
                    <a:pt x="85" y="156"/>
                    <a:pt x="100" y="156"/>
                  </a:cubicBezTo>
                  <a:cubicBezTo>
                    <a:pt x="115" y="156"/>
                    <a:pt x="129" y="150"/>
                    <a:pt x="139" y="142"/>
                  </a:cubicBezTo>
                  <a:cubicBezTo>
                    <a:pt x="149" y="151"/>
                    <a:pt x="161" y="156"/>
                    <a:pt x="175" y="156"/>
                  </a:cubicBezTo>
                  <a:cubicBezTo>
                    <a:pt x="188" y="156"/>
                    <a:pt x="200" y="150"/>
                    <a:pt x="210" y="141"/>
                  </a:cubicBezTo>
                  <a:cubicBezTo>
                    <a:pt x="216" y="143"/>
                    <a:pt x="222" y="145"/>
                    <a:pt x="229" y="145"/>
                  </a:cubicBezTo>
                  <a:cubicBezTo>
                    <a:pt x="261" y="145"/>
                    <a:pt x="288" y="122"/>
                    <a:pt x="288" y="95"/>
                  </a:cubicBezTo>
                  <a:cubicBezTo>
                    <a:pt x="288" y="68"/>
                    <a:pt x="262" y="46"/>
                    <a:pt x="230" y="4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3663" cap="flat">
              <a:solidFill>
                <a:srgbClr val="8D8C8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8" name="Group 4">
            <a:extLst>
              <a:ext uri="{FF2B5EF4-FFF2-40B4-BE49-F238E27FC236}">
                <a16:creationId xmlns:a16="http://schemas.microsoft.com/office/drawing/2014/main" id="{CAEB2970-19C8-472A-A2C1-87B7C6BACD4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95231" y="1094142"/>
            <a:ext cx="1785466" cy="1490309"/>
            <a:chOff x="4038" y="714"/>
            <a:chExt cx="1414" cy="947"/>
          </a:xfrm>
        </p:grpSpPr>
        <p:sp>
          <p:nvSpPr>
            <p:cNvPr id="39" name="AutoShape 3">
              <a:extLst>
                <a:ext uri="{FF2B5EF4-FFF2-40B4-BE49-F238E27FC236}">
                  <a16:creationId xmlns:a16="http://schemas.microsoft.com/office/drawing/2014/main" id="{309F5458-ADE3-438E-97E6-59FBBDB224B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38" y="714"/>
              <a:ext cx="1414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3605C983-C1B0-4F71-B635-2B32D3091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732"/>
              <a:ext cx="471" cy="279"/>
            </a:xfrm>
            <a:custGeom>
              <a:avLst/>
              <a:gdLst>
                <a:gd name="T0" fmla="*/ 22 w 128"/>
                <a:gd name="T1" fmla="*/ 71 h 76"/>
                <a:gd name="T2" fmla="*/ 32 w 128"/>
                <a:gd name="T3" fmla="*/ 68 h 76"/>
                <a:gd name="T4" fmla="*/ 49 w 128"/>
                <a:gd name="T5" fmla="*/ 72 h 76"/>
                <a:gd name="T6" fmla="*/ 68 w 128"/>
                <a:gd name="T7" fmla="*/ 64 h 76"/>
                <a:gd name="T8" fmla="*/ 97 w 128"/>
                <a:gd name="T9" fmla="*/ 75 h 76"/>
                <a:gd name="T10" fmla="*/ 127 w 128"/>
                <a:gd name="T11" fmla="*/ 48 h 76"/>
                <a:gd name="T12" fmla="*/ 105 w 128"/>
                <a:gd name="T13" fmla="*/ 26 h 76"/>
                <a:gd name="T14" fmla="*/ 105 w 128"/>
                <a:gd name="T15" fmla="*/ 25 h 76"/>
                <a:gd name="T16" fmla="*/ 75 w 128"/>
                <a:gd name="T17" fmla="*/ 1 h 76"/>
                <a:gd name="T18" fmla="*/ 48 w 128"/>
                <a:gd name="T19" fmla="*/ 23 h 76"/>
                <a:gd name="T20" fmla="*/ 36 w 128"/>
                <a:gd name="T21" fmla="*/ 19 h 76"/>
                <a:gd name="T22" fmla="*/ 18 w 128"/>
                <a:gd name="T23" fmla="*/ 38 h 76"/>
                <a:gd name="T24" fmla="*/ 19 w 128"/>
                <a:gd name="T25" fmla="*/ 42 h 76"/>
                <a:gd name="T26" fmla="*/ 0 w 128"/>
                <a:gd name="T27" fmla="*/ 58 h 76"/>
                <a:gd name="T28" fmla="*/ 22 w 128"/>
                <a:gd name="T29" fmla="*/ 7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76">
                  <a:moveTo>
                    <a:pt x="22" y="71"/>
                  </a:moveTo>
                  <a:cubicBezTo>
                    <a:pt x="26" y="71"/>
                    <a:pt x="29" y="70"/>
                    <a:pt x="32" y="68"/>
                  </a:cubicBezTo>
                  <a:cubicBezTo>
                    <a:pt x="37" y="71"/>
                    <a:pt x="43" y="72"/>
                    <a:pt x="49" y="72"/>
                  </a:cubicBezTo>
                  <a:cubicBezTo>
                    <a:pt x="57" y="72"/>
                    <a:pt x="64" y="68"/>
                    <a:pt x="68" y="64"/>
                  </a:cubicBezTo>
                  <a:cubicBezTo>
                    <a:pt x="74" y="71"/>
                    <a:pt x="85" y="76"/>
                    <a:pt x="97" y="75"/>
                  </a:cubicBezTo>
                  <a:cubicBezTo>
                    <a:pt x="114" y="74"/>
                    <a:pt x="128" y="62"/>
                    <a:pt x="127" y="48"/>
                  </a:cubicBezTo>
                  <a:cubicBezTo>
                    <a:pt x="126" y="38"/>
                    <a:pt x="117" y="29"/>
                    <a:pt x="105" y="26"/>
                  </a:cubicBezTo>
                  <a:cubicBezTo>
                    <a:pt x="105" y="26"/>
                    <a:pt x="105" y="25"/>
                    <a:pt x="105" y="25"/>
                  </a:cubicBezTo>
                  <a:cubicBezTo>
                    <a:pt x="104" y="11"/>
                    <a:pt x="90" y="0"/>
                    <a:pt x="75" y="1"/>
                  </a:cubicBezTo>
                  <a:cubicBezTo>
                    <a:pt x="61" y="2"/>
                    <a:pt x="50" y="11"/>
                    <a:pt x="48" y="23"/>
                  </a:cubicBezTo>
                  <a:cubicBezTo>
                    <a:pt x="45" y="21"/>
                    <a:pt x="40" y="19"/>
                    <a:pt x="36" y="19"/>
                  </a:cubicBezTo>
                  <a:cubicBezTo>
                    <a:pt x="25" y="20"/>
                    <a:pt x="17" y="29"/>
                    <a:pt x="18" y="38"/>
                  </a:cubicBezTo>
                  <a:cubicBezTo>
                    <a:pt x="18" y="40"/>
                    <a:pt x="18" y="41"/>
                    <a:pt x="19" y="42"/>
                  </a:cubicBezTo>
                  <a:cubicBezTo>
                    <a:pt x="8" y="44"/>
                    <a:pt x="0" y="50"/>
                    <a:pt x="0" y="58"/>
                  </a:cubicBezTo>
                  <a:cubicBezTo>
                    <a:pt x="1" y="66"/>
                    <a:pt x="10" y="72"/>
                    <a:pt x="22" y="71"/>
                  </a:cubicBezTo>
                  <a:close/>
                </a:path>
              </a:pathLst>
            </a:custGeom>
            <a:solidFill>
              <a:srgbClr val="C8C7C4"/>
            </a:solidFill>
            <a:ln w="69850" cap="flat">
              <a:solidFill>
                <a:srgbClr val="99979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15944345-7EE8-449B-AE15-89EA71780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1019"/>
              <a:ext cx="600" cy="323"/>
            </a:xfrm>
            <a:custGeom>
              <a:avLst/>
              <a:gdLst>
                <a:gd name="T0" fmla="*/ 130 w 163"/>
                <a:gd name="T1" fmla="*/ 26 h 88"/>
                <a:gd name="T2" fmla="*/ 121 w 163"/>
                <a:gd name="T3" fmla="*/ 8 h 88"/>
                <a:gd name="T4" fmla="*/ 99 w 163"/>
                <a:gd name="T5" fmla="*/ 0 h 88"/>
                <a:gd name="T6" fmla="*/ 68 w 163"/>
                <a:gd name="T7" fmla="*/ 22 h 88"/>
                <a:gd name="T8" fmla="*/ 58 w 163"/>
                <a:gd name="T9" fmla="*/ 20 h 88"/>
                <a:gd name="T10" fmla="*/ 27 w 163"/>
                <a:gd name="T11" fmla="*/ 43 h 88"/>
                <a:gd name="T12" fmla="*/ 28 w 163"/>
                <a:gd name="T13" fmla="*/ 45 h 88"/>
                <a:gd name="T14" fmla="*/ 26 w 163"/>
                <a:gd name="T15" fmla="*/ 45 h 88"/>
                <a:gd name="T16" fmla="*/ 0 w 163"/>
                <a:gd name="T17" fmla="*/ 63 h 88"/>
                <a:gd name="T18" fmla="*/ 26 w 163"/>
                <a:gd name="T19" fmla="*/ 81 h 88"/>
                <a:gd name="T20" fmla="*/ 34 w 163"/>
                <a:gd name="T21" fmla="*/ 80 h 88"/>
                <a:gd name="T22" fmla="*/ 57 w 163"/>
                <a:gd name="T23" fmla="*/ 88 h 88"/>
                <a:gd name="T24" fmla="*/ 79 w 163"/>
                <a:gd name="T25" fmla="*/ 80 h 88"/>
                <a:gd name="T26" fmla="*/ 99 w 163"/>
                <a:gd name="T27" fmla="*/ 88 h 88"/>
                <a:gd name="T28" fmla="*/ 119 w 163"/>
                <a:gd name="T29" fmla="*/ 80 h 88"/>
                <a:gd name="T30" fmla="*/ 129 w 163"/>
                <a:gd name="T31" fmla="*/ 82 h 88"/>
                <a:gd name="T32" fmla="*/ 163 w 163"/>
                <a:gd name="T33" fmla="*/ 54 h 88"/>
                <a:gd name="T34" fmla="*/ 130 w 163"/>
                <a:gd name="T35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3" h="88">
                  <a:moveTo>
                    <a:pt x="130" y="26"/>
                  </a:moveTo>
                  <a:cubicBezTo>
                    <a:pt x="130" y="19"/>
                    <a:pt x="127" y="13"/>
                    <a:pt x="121" y="8"/>
                  </a:cubicBezTo>
                  <a:cubicBezTo>
                    <a:pt x="115" y="3"/>
                    <a:pt x="107" y="0"/>
                    <a:pt x="99" y="0"/>
                  </a:cubicBezTo>
                  <a:cubicBezTo>
                    <a:pt x="83" y="0"/>
                    <a:pt x="71" y="9"/>
                    <a:pt x="68" y="22"/>
                  </a:cubicBezTo>
                  <a:cubicBezTo>
                    <a:pt x="65" y="21"/>
                    <a:pt x="62" y="20"/>
                    <a:pt x="58" y="20"/>
                  </a:cubicBezTo>
                  <a:cubicBezTo>
                    <a:pt x="41" y="20"/>
                    <a:pt x="27" y="30"/>
                    <a:pt x="27" y="43"/>
                  </a:cubicBezTo>
                  <a:cubicBezTo>
                    <a:pt x="27" y="44"/>
                    <a:pt x="27" y="44"/>
                    <a:pt x="28" y="45"/>
                  </a:cubicBezTo>
                  <a:cubicBezTo>
                    <a:pt x="27" y="45"/>
                    <a:pt x="26" y="45"/>
                    <a:pt x="26" y="45"/>
                  </a:cubicBezTo>
                  <a:cubicBezTo>
                    <a:pt x="12" y="45"/>
                    <a:pt x="0" y="53"/>
                    <a:pt x="0" y="63"/>
                  </a:cubicBezTo>
                  <a:cubicBezTo>
                    <a:pt x="0" y="73"/>
                    <a:pt x="12" y="81"/>
                    <a:pt x="26" y="81"/>
                  </a:cubicBezTo>
                  <a:cubicBezTo>
                    <a:pt x="29" y="81"/>
                    <a:pt x="32" y="81"/>
                    <a:pt x="34" y="80"/>
                  </a:cubicBezTo>
                  <a:cubicBezTo>
                    <a:pt x="40" y="85"/>
                    <a:pt x="48" y="88"/>
                    <a:pt x="57" y="88"/>
                  </a:cubicBezTo>
                  <a:cubicBezTo>
                    <a:pt x="65" y="88"/>
                    <a:pt x="73" y="85"/>
                    <a:pt x="79" y="80"/>
                  </a:cubicBezTo>
                  <a:cubicBezTo>
                    <a:pt x="84" y="85"/>
                    <a:pt x="91" y="88"/>
                    <a:pt x="99" y="88"/>
                  </a:cubicBezTo>
                  <a:cubicBezTo>
                    <a:pt x="106" y="88"/>
                    <a:pt x="113" y="85"/>
                    <a:pt x="119" y="80"/>
                  </a:cubicBezTo>
                  <a:cubicBezTo>
                    <a:pt x="122" y="81"/>
                    <a:pt x="125" y="82"/>
                    <a:pt x="129" y="82"/>
                  </a:cubicBezTo>
                  <a:cubicBezTo>
                    <a:pt x="148" y="82"/>
                    <a:pt x="163" y="69"/>
                    <a:pt x="163" y="54"/>
                  </a:cubicBezTo>
                  <a:cubicBezTo>
                    <a:pt x="163" y="38"/>
                    <a:pt x="148" y="26"/>
                    <a:pt x="130" y="26"/>
                  </a:cubicBezTo>
                  <a:close/>
                </a:path>
              </a:pathLst>
            </a:custGeom>
            <a:solidFill>
              <a:srgbClr val="A3A19D"/>
            </a:solidFill>
            <a:ln w="93663" cap="flat">
              <a:solidFill>
                <a:srgbClr val="8D8C8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7B4380F3-CE57-4C00-B154-6F8C30220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" y="1055"/>
              <a:ext cx="1060" cy="573"/>
            </a:xfrm>
            <a:custGeom>
              <a:avLst/>
              <a:gdLst>
                <a:gd name="T0" fmla="*/ 230 w 288"/>
                <a:gd name="T1" fmla="*/ 45 h 156"/>
                <a:gd name="T2" fmla="*/ 214 w 288"/>
                <a:gd name="T3" fmla="*/ 14 h 156"/>
                <a:gd name="T4" fmla="*/ 175 w 288"/>
                <a:gd name="T5" fmla="*/ 0 h 156"/>
                <a:gd name="T6" fmla="*/ 121 w 288"/>
                <a:gd name="T7" fmla="*/ 38 h 156"/>
                <a:gd name="T8" fmla="*/ 103 w 288"/>
                <a:gd name="T9" fmla="*/ 35 h 156"/>
                <a:gd name="T10" fmla="*/ 48 w 288"/>
                <a:gd name="T11" fmla="*/ 77 h 156"/>
                <a:gd name="T12" fmla="*/ 49 w 288"/>
                <a:gd name="T13" fmla="*/ 79 h 156"/>
                <a:gd name="T14" fmla="*/ 46 w 288"/>
                <a:gd name="T15" fmla="*/ 79 h 156"/>
                <a:gd name="T16" fmla="*/ 0 w 288"/>
                <a:gd name="T17" fmla="*/ 111 h 156"/>
                <a:gd name="T18" fmla="*/ 46 w 288"/>
                <a:gd name="T19" fmla="*/ 144 h 156"/>
                <a:gd name="T20" fmla="*/ 61 w 288"/>
                <a:gd name="T21" fmla="*/ 142 h 156"/>
                <a:gd name="T22" fmla="*/ 100 w 288"/>
                <a:gd name="T23" fmla="*/ 156 h 156"/>
                <a:gd name="T24" fmla="*/ 139 w 288"/>
                <a:gd name="T25" fmla="*/ 142 h 156"/>
                <a:gd name="T26" fmla="*/ 175 w 288"/>
                <a:gd name="T27" fmla="*/ 156 h 156"/>
                <a:gd name="T28" fmla="*/ 210 w 288"/>
                <a:gd name="T29" fmla="*/ 141 h 156"/>
                <a:gd name="T30" fmla="*/ 229 w 288"/>
                <a:gd name="T31" fmla="*/ 145 h 156"/>
                <a:gd name="T32" fmla="*/ 288 w 288"/>
                <a:gd name="T33" fmla="*/ 95 h 156"/>
                <a:gd name="T34" fmla="*/ 230 w 288"/>
                <a:gd name="T35" fmla="*/ 4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156">
                  <a:moveTo>
                    <a:pt x="230" y="45"/>
                  </a:moveTo>
                  <a:cubicBezTo>
                    <a:pt x="230" y="33"/>
                    <a:pt x="224" y="22"/>
                    <a:pt x="214" y="14"/>
                  </a:cubicBezTo>
                  <a:cubicBezTo>
                    <a:pt x="203" y="5"/>
                    <a:pt x="189" y="0"/>
                    <a:pt x="175" y="0"/>
                  </a:cubicBezTo>
                  <a:cubicBezTo>
                    <a:pt x="147" y="0"/>
                    <a:pt x="126" y="17"/>
                    <a:pt x="121" y="38"/>
                  </a:cubicBezTo>
                  <a:cubicBezTo>
                    <a:pt x="115" y="37"/>
                    <a:pt x="109" y="35"/>
                    <a:pt x="103" y="35"/>
                  </a:cubicBezTo>
                  <a:cubicBezTo>
                    <a:pt x="72" y="35"/>
                    <a:pt x="48" y="53"/>
                    <a:pt x="48" y="77"/>
                  </a:cubicBezTo>
                  <a:cubicBezTo>
                    <a:pt x="48" y="78"/>
                    <a:pt x="49" y="78"/>
                    <a:pt x="49" y="79"/>
                  </a:cubicBezTo>
                  <a:cubicBezTo>
                    <a:pt x="48" y="79"/>
                    <a:pt x="46" y="79"/>
                    <a:pt x="46" y="79"/>
                  </a:cubicBezTo>
                  <a:cubicBezTo>
                    <a:pt x="21" y="79"/>
                    <a:pt x="0" y="93"/>
                    <a:pt x="0" y="111"/>
                  </a:cubicBezTo>
                  <a:cubicBezTo>
                    <a:pt x="0" y="129"/>
                    <a:pt x="21" y="144"/>
                    <a:pt x="46" y="144"/>
                  </a:cubicBezTo>
                  <a:cubicBezTo>
                    <a:pt x="51" y="144"/>
                    <a:pt x="56" y="143"/>
                    <a:pt x="61" y="142"/>
                  </a:cubicBezTo>
                  <a:cubicBezTo>
                    <a:pt x="71" y="150"/>
                    <a:pt x="85" y="156"/>
                    <a:pt x="100" y="156"/>
                  </a:cubicBezTo>
                  <a:cubicBezTo>
                    <a:pt x="115" y="156"/>
                    <a:pt x="129" y="150"/>
                    <a:pt x="139" y="142"/>
                  </a:cubicBezTo>
                  <a:cubicBezTo>
                    <a:pt x="149" y="151"/>
                    <a:pt x="161" y="156"/>
                    <a:pt x="175" y="156"/>
                  </a:cubicBezTo>
                  <a:cubicBezTo>
                    <a:pt x="188" y="156"/>
                    <a:pt x="200" y="150"/>
                    <a:pt x="210" y="141"/>
                  </a:cubicBezTo>
                  <a:cubicBezTo>
                    <a:pt x="216" y="143"/>
                    <a:pt x="222" y="145"/>
                    <a:pt x="229" y="145"/>
                  </a:cubicBezTo>
                  <a:cubicBezTo>
                    <a:pt x="261" y="145"/>
                    <a:pt x="288" y="122"/>
                    <a:pt x="288" y="95"/>
                  </a:cubicBezTo>
                  <a:cubicBezTo>
                    <a:pt x="288" y="68"/>
                    <a:pt x="262" y="46"/>
                    <a:pt x="230" y="4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3663" cap="flat">
              <a:solidFill>
                <a:srgbClr val="8D8C8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3" name="Group 4">
            <a:extLst>
              <a:ext uri="{FF2B5EF4-FFF2-40B4-BE49-F238E27FC236}">
                <a16:creationId xmlns:a16="http://schemas.microsoft.com/office/drawing/2014/main" id="{9A1528FB-7A64-4001-83EE-E7A65EA1D0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1437" y="4943388"/>
            <a:ext cx="1737708" cy="1365773"/>
            <a:chOff x="1218" y="630"/>
            <a:chExt cx="1077" cy="781"/>
          </a:xfrm>
        </p:grpSpPr>
        <p:sp>
          <p:nvSpPr>
            <p:cNvPr id="44" name="AutoShape 3">
              <a:extLst>
                <a:ext uri="{FF2B5EF4-FFF2-40B4-BE49-F238E27FC236}">
                  <a16:creationId xmlns:a16="http://schemas.microsoft.com/office/drawing/2014/main" id="{C75B948C-2384-4031-B395-65158452863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18" y="630"/>
              <a:ext cx="1077" cy="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777FC6B2-CC0E-4BC8-A98A-F198BCF17D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8" y="633"/>
              <a:ext cx="775" cy="775"/>
            </a:xfrm>
            <a:custGeom>
              <a:avLst/>
              <a:gdLst>
                <a:gd name="T0" fmla="*/ 47 w 272"/>
                <a:gd name="T1" fmla="*/ 134 h 268"/>
                <a:gd name="T2" fmla="*/ 48 w 272"/>
                <a:gd name="T3" fmla="*/ 123 h 268"/>
                <a:gd name="T4" fmla="*/ 0 w 272"/>
                <a:gd name="T5" fmla="*/ 123 h 268"/>
                <a:gd name="T6" fmla="*/ 0 w 272"/>
                <a:gd name="T7" fmla="*/ 145 h 268"/>
                <a:gd name="T8" fmla="*/ 48 w 272"/>
                <a:gd name="T9" fmla="*/ 145 h 268"/>
                <a:gd name="T10" fmla="*/ 47 w 272"/>
                <a:gd name="T11" fmla="*/ 134 h 268"/>
                <a:gd name="T12" fmla="*/ 66 w 272"/>
                <a:gd name="T13" fmla="*/ 188 h 268"/>
                <a:gd name="T14" fmla="*/ 32 w 272"/>
                <a:gd name="T15" fmla="*/ 222 h 268"/>
                <a:gd name="T16" fmla="*/ 47 w 272"/>
                <a:gd name="T17" fmla="*/ 237 h 268"/>
                <a:gd name="T18" fmla="*/ 81 w 272"/>
                <a:gd name="T19" fmla="*/ 203 h 268"/>
                <a:gd name="T20" fmla="*/ 66 w 272"/>
                <a:gd name="T21" fmla="*/ 188 h 268"/>
                <a:gd name="T22" fmla="*/ 81 w 272"/>
                <a:gd name="T23" fmla="*/ 65 h 268"/>
                <a:gd name="T24" fmla="*/ 47 w 272"/>
                <a:gd name="T25" fmla="*/ 32 h 268"/>
                <a:gd name="T26" fmla="*/ 32 w 272"/>
                <a:gd name="T27" fmla="*/ 47 h 268"/>
                <a:gd name="T28" fmla="*/ 66 w 272"/>
                <a:gd name="T29" fmla="*/ 80 h 268"/>
                <a:gd name="T30" fmla="*/ 81 w 272"/>
                <a:gd name="T31" fmla="*/ 65 h 268"/>
                <a:gd name="T32" fmla="*/ 146 w 272"/>
                <a:gd name="T33" fmla="*/ 47 h 268"/>
                <a:gd name="T34" fmla="*/ 146 w 272"/>
                <a:gd name="T35" fmla="*/ 0 h 268"/>
                <a:gd name="T36" fmla="*/ 125 w 272"/>
                <a:gd name="T37" fmla="*/ 0 h 268"/>
                <a:gd name="T38" fmla="*/ 125 w 272"/>
                <a:gd name="T39" fmla="*/ 47 h 268"/>
                <a:gd name="T40" fmla="*/ 136 w 272"/>
                <a:gd name="T41" fmla="*/ 46 h 268"/>
                <a:gd name="T42" fmla="*/ 146 w 272"/>
                <a:gd name="T43" fmla="*/ 47 h 268"/>
                <a:gd name="T44" fmla="*/ 206 w 272"/>
                <a:gd name="T45" fmla="*/ 80 h 268"/>
                <a:gd name="T46" fmla="*/ 239 w 272"/>
                <a:gd name="T47" fmla="*/ 47 h 268"/>
                <a:gd name="T48" fmla="*/ 224 w 272"/>
                <a:gd name="T49" fmla="*/ 32 h 268"/>
                <a:gd name="T50" fmla="*/ 190 w 272"/>
                <a:gd name="T51" fmla="*/ 65 h 268"/>
                <a:gd name="T52" fmla="*/ 206 w 272"/>
                <a:gd name="T53" fmla="*/ 80 h 268"/>
                <a:gd name="T54" fmla="*/ 224 w 272"/>
                <a:gd name="T55" fmla="*/ 123 h 268"/>
                <a:gd name="T56" fmla="*/ 224 w 272"/>
                <a:gd name="T57" fmla="*/ 134 h 268"/>
                <a:gd name="T58" fmla="*/ 224 w 272"/>
                <a:gd name="T59" fmla="*/ 145 h 268"/>
                <a:gd name="T60" fmla="*/ 272 w 272"/>
                <a:gd name="T61" fmla="*/ 145 h 268"/>
                <a:gd name="T62" fmla="*/ 272 w 272"/>
                <a:gd name="T63" fmla="*/ 123 h 268"/>
                <a:gd name="T64" fmla="*/ 224 w 272"/>
                <a:gd name="T65" fmla="*/ 123 h 268"/>
                <a:gd name="T66" fmla="*/ 125 w 272"/>
                <a:gd name="T67" fmla="*/ 221 h 268"/>
                <a:gd name="T68" fmla="*/ 125 w 272"/>
                <a:gd name="T69" fmla="*/ 268 h 268"/>
                <a:gd name="T70" fmla="*/ 146 w 272"/>
                <a:gd name="T71" fmla="*/ 268 h 268"/>
                <a:gd name="T72" fmla="*/ 146 w 272"/>
                <a:gd name="T73" fmla="*/ 221 h 268"/>
                <a:gd name="T74" fmla="*/ 136 w 272"/>
                <a:gd name="T75" fmla="*/ 222 h 268"/>
                <a:gd name="T76" fmla="*/ 125 w 272"/>
                <a:gd name="T77" fmla="*/ 221 h 268"/>
                <a:gd name="T78" fmla="*/ 190 w 272"/>
                <a:gd name="T79" fmla="*/ 203 h 268"/>
                <a:gd name="T80" fmla="*/ 224 w 272"/>
                <a:gd name="T81" fmla="*/ 237 h 268"/>
                <a:gd name="T82" fmla="*/ 239 w 272"/>
                <a:gd name="T83" fmla="*/ 222 h 268"/>
                <a:gd name="T84" fmla="*/ 206 w 272"/>
                <a:gd name="T85" fmla="*/ 188 h 268"/>
                <a:gd name="T86" fmla="*/ 190 w 272"/>
                <a:gd name="T87" fmla="*/ 203 h 268"/>
                <a:gd name="T88" fmla="*/ 136 w 272"/>
                <a:gd name="T89" fmla="*/ 64 h 268"/>
                <a:gd name="T90" fmla="*/ 64 w 272"/>
                <a:gd name="T91" fmla="*/ 134 h 268"/>
                <a:gd name="T92" fmla="*/ 136 w 272"/>
                <a:gd name="T93" fmla="*/ 204 h 268"/>
                <a:gd name="T94" fmla="*/ 207 w 272"/>
                <a:gd name="T95" fmla="*/ 134 h 268"/>
                <a:gd name="T96" fmla="*/ 136 w 272"/>
                <a:gd name="T97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2" h="268">
                  <a:moveTo>
                    <a:pt x="47" y="134"/>
                  </a:moveTo>
                  <a:cubicBezTo>
                    <a:pt x="47" y="130"/>
                    <a:pt x="47" y="127"/>
                    <a:pt x="48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7" y="141"/>
                    <a:pt x="47" y="138"/>
                    <a:pt x="47" y="134"/>
                  </a:cubicBezTo>
                  <a:close/>
                  <a:moveTo>
                    <a:pt x="66" y="188"/>
                  </a:moveTo>
                  <a:cubicBezTo>
                    <a:pt x="32" y="222"/>
                    <a:pt x="32" y="222"/>
                    <a:pt x="32" y="222"/>
                  </a:cubicBezTo>
                  <a:cubicBezTo>
                    <a:pt x="47" y="237"/>
                    <a:pt x="47" y="237"/>
                    <a:pt x="47" y="237"/>
                  </a:cubicBezTo>
                  <a:cubicBezTo>
                    <a:pt x="81" y="203"/>
                    <a:pt x="81" y="203"/>
                    <a:pt x="81" y="203"/>
                  </a:cubicBezTo>
                  <a:cubicBezTo>
                    <a:pt x="75" y="199"/>
                    <a:pt x="70" y="194"/>
                    <a:pt x="66" y="188"/>
                  </a:cubicBezTo>
                  <a:close/>
                  <a:moveTo>
                    <a:pt x="81" y="65"/>
                  </a:moveTo>
                  <a:cubicBezTo>
                    <a:pt x="47" y="32"/>
                    <a:pt x="47" y="32"/>
                    <a:pt x="47" y="32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70" y="74"/>
                    <a:pt x="75" y="69"/>
                    <a:pt x="81" y="65"/>
                  </a:cubicBezTo>
                  <a:close/>
                  <a:moveTo>
                    <a:pt x="146" y="47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47"/>
                    <a:pt x="125" y="47"/>
                    <a:pt x="125" y="47"/>
                  </a:cubicBezTo>
                  <a:cubicBezTo>
                    <a:pt x="128" y="47"/>
                    <a:pt x="132" y="46"/>
                    <a:pt x="136" y="46"/>
                  </a:cubicBezTo>
                  <a:cubicBezTo>
                    <a:pt x="139" y="46"/>
                    <a:pt x="143" y="47"/>
                    <a:pt x="146" y="47"/>
                  </a:cubicBezTo>
                  <a:close/>
                  <a:moveTo>
                    <a:pt x="206" y="80"/>
                  </a:moveTo>
                  <a:cubicBezTo>
                    <a:pt x="239" y="47"/>
                    <a:pt x="239" y="47"/>
                    <a:pt x="239" y="47"/>
                  </a:cubicBezTo>
                  <a:cubicBezTo>
                    <a:pt x="224" y="32"/>
                    <a:pt x="224" y="32"/>
                    <a:pt x="224" y="32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6" y="69"/>
                    <a:pt x="201" y="74"/>
                    <a:pt x="206" y="80"/>
                  </a:cubicBezTo>
                  <a:close/>
                  <a:moveTo>
                    <a:pt x="224" y="123"/>
                  </a:moveTo>
                  <a:cubicBezTo>
                    <a:pt x="224" y="127"/>
                    <a:pt x="224" y="130"/>
                    <a:pt x="224" y="134"/>
                  </a:cubicBezTo>
                  <a:cubicBezTo>
                    <a:pt x="224" y="138"/>
                    <a:pt x="224" y="141"/>
                    <a:pt x="224" y="145"/>
                  </a:cubicBezTo>
                  <a:cubicBezTo>
                    <a:pt x="272" y="145"/>
                    <a:pt x="272" y="145"/>
                    <a:pt x="272" y="145"/>
                  </a:cubicBezTo>
                  <a:cubicBezTo>
                    <a:pt x="272" y="123"/>
                    <a:pt x="272" y="123"/>
                    <a:pt x="272" y="123"/>
                  </a:cubicBezTo>
                  <a:lnTo>
                    <a:pt x="224" y="123"/>
                  </a:lnTo>
                  <a:close/>
                  <a:moveTo>
                    <a:pt x="125" y="221"/>
                  </a:moveTo>
                  <a:cubicBezTo>
                    <a:pt x="125" y="268"/>
                    <a:pt x="125" y="268"/>
                    <a:pt x="125" y="268"/>
                  </a:cubicBezTo>
                  <a:cubicBezTo>
                    <a:pt x="146" y="268"/>
                    <a:pt x="146" y="268"/>
                    <a:pt x="146" y="268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43" y="222"/>
                    <a:pt x="139" y="222"/>
                    <a:pt x="136" y="222"/>
                  </a:cubicBezTo>
                  <a:cubicBezTo>
                    <a:pt x="132" y="222"/>
                    <a:pt x="128" y="222"/>
                    <a:pt x="125" y="221"/>
                  </a:cubicBezTo>
                  <a:close/>
                  <a:moveTo>
                    <a:pt x="190" y="203"/>
                  </a:moveTo>
                  <a:cubicBezTo>
                    <a:pt x="224" y="237"/>
                    <a:pt x="224" y="237"/>
                    <a:pt x="224" y="237"/>
                  </a:cubicBezTo>
                  <a:cubicBezTo>
                    <a:pt x="239" y="222"/>
                    <a:pt x="239" y="222"/>
                    <a:pt x="239" y="222"/>
                  </a:cubicBezTo>
                  <a:cubicBezTo>
                    <a:pt x="206" y="188"/>
                    <a:pt x="206" y="188"/>
                    <a:pt x="206" y="188"/>
                  </a:cubicBezTo>
                  <a:cubicBezTo>
                    <a:pt x="201" y="194"/>
                    <a:pt x="196" y="199"/>
                    <a:pt x="190" y="203"/>
                  </a:cubicBezTo>
                  <a:close/>
                  <a:moveTo>
                    <a:pt x="136" y="64"/>
                  </a:moveTo>
                  <a:cubicBezTo>
                    <a:pt x="96" y="64"/>
                    <a:pt x="64" y="95"/>
                    <a:pt x="64" y="134"/>
                  </a:cubicBezTo>
                  <a:cubicBezTo>
                    <a:pt x="64" y="173"/>
                    <a:pt x="96" y="204"/>
                    <a:pt x="136" y="204"/>
                  </a:cubicBezTo>
                  <a:cubicBezTo>
                    <a:pt x="175" y="204"/>
                    <a:pt x="207" y="173"/>
                    <a:pt x="207" y="134"/>
                  </a:cubicBezTo>
                  <a:cubicBezTo>
                    <a:pt x="207" y="95"/>
                    <a:pt x="175" y="64"/>
                    <a:pt x="136" y="64"/>
                  </a:cubicBezTo>
                  <a:close/>
                </a:path>
              </a:pathLst>
            </a:custGeom>
            <a:solidFill>
              <a:srgbClr val="E60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FACB4645-7A13-4197-8A48-FB9813998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" y="931"/>
              <a:ext cx="860" cy="448"/>
            </a:xfrm>
            <a:custGeom>
              <a:avLst/>
              <a:gdLst>
                <a:gd name="T0" fmla="*/ 242 w 302"/>
                <a:gd name="T1" fmla="*/ 45 h 155"/>
                <a:gd name="T2" fmla="*/ 224 w 302"/>
                <a:gd name="T3" fmla="*/ 13 h 155"/>
                <a:gd name="T4" fmla="*/ 183 w 302"/>
                <a:gd name="T5" fmla="*/ 0 h 155"/>
                <a:gd name="T6" fmla="*/ 126 w 302"/>
                <a:gd name="T7" fmla="*/ 38 h 155"/>
                <a:gd name="T8" fmla="*/ 108 w 302"/>
                <a:gd name="T9" fmla="*/ 34 h 155"/>
                <a:gd name="T10" fmla="*/ 50 w 302"/>
                <a:gd name="T11" fmla="*/ 76 h 155"/>
                <a:gd name="T12" fmla="*/ 51 w 302"/>
                <a:gd name="T13" fmla="*/ 79 h 155"/>
                <a:gd name="T14" fmla="*/ 48 w 302"/>
                <a:gd name="T15" fmla="*/ 79 h 155"/>
                <a:gd name="T16" fmla="*/ 0 w 302"/>
                <a:gd name="T17" fmla="*/ 111 h 155"/>
                <a:gd name="T18" fmla="*/ 48 w 302"/>
                <a:gd name="T19" fmla="*/ 143 h 155"/>
                <a:gd name="T20" fmla="*/ 64 w 302"/>
                <a:gd name="T21" fmla="*/ 141 h 155"/>
                <a:gd name="T22" fmla="*/ 105 w 302"/>
                <a:gd name="T23" fmla="*/ 155 h 155"/>
                <a:gd name="T24" fmla="*/ 146 w 302"/>
                <a:gd name="T25" fmla="*/ 141 h 155"/>
                <a:gd name="T26" fmla="*/ 183 w 302"/>
                <a:gd name="T27" fmla="*/ 155 h 155"/>
                <a:gd name="T28" fmla="*/ 220 w 302"/>
                <a:gd name="T29" fmla="*/ 141 h 155"/>
                <a:gd name="T30" fmla="*/ 240 w 302"/>
                <a:gd name="T31" fmla="*/ 144 h 155"/>
                <a:gd name="T32" fmla="*/ 302 w 302"/>
                <a:gd name="T33" fmla="*/ 94 h 155"/>
                <a:gd name="T34" fmla="*/ 242 w 302"/>
                <a:gd name="T35" fmla="*/ 4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2" h="155">
                  <a:moveTo>
                    <a:pt x="242" y="45"/>
                  </a:moveTo>
                  <a:cubicBezTo>
                    <a:pt x="241" y="33"/>
                    <a:pt x="235" y="22"/>
                    <a:pt x="224" y="13"/>
                  </a:cubicBezTo>
                  <a:cubicBezTo>
                    <a:pt x="213" y="5"/>
                    <a:pt x="199" y="0"/>
                    <a:pt x="183" y="0"/>
                  </a:cubicBezTo>
                  <a:cubicBezTo>
                    <a:pt x="155" y="0"/>
                    <a:pt x="132" y="16"/>
                    <a:pt x="126" y="38"/>
                  </a:cubicBezTo>
                  <a:cubicBezTo>
                    <a:pt x="120" y="36"/>
                    <a:pt x="115" y="34"/>
                    <a:pt x="108" y="34"/>
                  </a:cubicBezTo>
                  <a:cubicBezTo>
                    <a:pt x="76" y="34"/>
                    <a:pt x="50" y="53"/>
                    <a:pt x="50" y="76"/>
                  </a:cubicBezTo>
                  <a:cubicBezTo>
                    <a:pt x="50" y="77"/>
                    <a:pt x="51" y="78"/>
                    <a:pt x="51" y="79"/>
                  </a:cubicBezTo>
                  <a:cubicBezTo>
                    <a:pt x="50" y="79"/>
                    <a:pt x="48" y="79"/>
                    <a:pt x="48" y="79"/>
                  </a:cubicBezTo>
                  <a:cubicBezTo>
                    <a:pt x="21" y="79"/>
                    <a:pt x="0" y="93"/>
                    <a:pt x="0" y="111"/>
                  </a:cubicBezTo>
                  <a:cubicBezTo>
                    <a:pt x="0" y="129"/>
                    <a:pt x="21" y="143"/>
                    <a:pt x="48" y="143"/>
                  </a:cubicBezTo>
                  <a:cubicBezTo>
                    <a:pt x="54" y="143"/>
                    <a:pt x="59" y="142"/>
                    <a:pt x="64" y="141"/>
                  </a:cubicBezTo>
                  <a:cubicBezTo>
                    <a:pt x="74" y="150"/>
                    <a:pt x="89" y="155"/>
                    <a:pt x="105" y="155"/>
                  </a:cubicBezTo>
                  <a:cubicBezTo>
                    <a:pt x="121" y="155"/>
                    <a:pt x="136" y="150"/>
                    <a:pt x="146" y="141"/>
                  </a:cubicBezTo>
                  <a:cubicBezTo>
                    <a:pt x="156" y="150"/>
                    <a:pt x="169" y="155"/>
                    <a:pt x="183" y="155"/>
                  </a:cubicBezTo>
                  <a:cubicBezTo>
                    <a:pt x="197" y="155"/>
                    <a:pt x="210" y="150"/>
                    <a:pt x="220" y="141"/>
                  </a:cubicBezTo>
                  <a:cubicBezTo>
                    <a:pt x="227" y="143"/>
                    <a:pt x="233" y="144"/>
                    <a:pt x="240" y="144"/>
                  </a:cubicBezTo>
                  <a:cubicBezTo>
                    <a:pt x="274" y="144"/>
                    <a:pt x="302" y="122"/>
                    <a:pt x="302" y="94"/>
                  </a:cubicBezTo>
                  <a:cubicBezTo>
                    <a:pt x="302" y="67"/>
                    <a:pt x="275" y="46"/>
                    <a:pt x="242" y="45"/>
                  </a:cubicBez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7" name="Group 4">
            <a:extLst>
              <a:ext uri="{FF2B5EF4-FFF2-40B4-BE49-F238E27FC236}">
                <a16:creationId xmlns:a16="http://schemas.microsoft.com/office/drawing/2014/main" id="{51692EA6-D757-44B1-81D2-4B9B0B92AEB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87248" y="2938052"/>
            <a:ext cx="1737708" cy="1365773"/>
            <a:chOff x="1218" y="630"/>
            <a:chExt cx="1077" cy="781"/>
          </a:xfrm>
        </p:grpSpPr>
        <p:sp>
          <p:nvSpPr>
            <p:cNvPr id="48" name="AutoShape 3">
              <a:extLst>
                <a:ext uri="{FF2B5EF4-FFF2-40B4-BE49-F238E27FC236}">
                  <a16:creationId xmlns:a16="http://schemas.microsoft.com/office/drawing/2014/main" id="{04A05E4E-F923-4A35-87A7-4054EB6E726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18" y="630"/>
              <a:ext cx="1077" cy="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C5CAC59B-88A4-461D-A3E8-EB84CCDD1F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8" y="633"/>
              <a:ext cx="775" cy="775"/>
            </a:xfrm>
            <a:custGeom>
              <a:avLst/>
              <a:gdLst>
                <a:gd name="T0" fmla="*/ 47 w 272"/>
                <a:gd name="T1" fmla="*/ 134 h 268"/>
                <a:gd name="T2" fmla="*/ 48 w 272"/>
                <a:gd name="T3" fmla="*/ 123 h 268"/>
                <a:gd name="T4" fmla="*/ 0 w 272"/>
                <a:gd name="T5" fmla="*/ 123 h 268"/>
                <a:gd name="T6" fmla="*/ 0 w 272"/>
                <a:gd name="T7" fmla="*/ 145 h 268"/>
                <a:gd name="T8" fmla="*/ 48 w 272"/>
                <a:gd name="T9" fmla="*/ 145 h 268"/>
                <a:gd name="T10" fmla="*/ 47 w 272"/>
                <a:gd name="T11" fmla="*/ 134 h 268"/>
                <a:gd name="T12" fmla="*/ 66 w 272"/>
                <a:gd name="T13" fmla="*/ 188 h 268"/>
                <a:gd name="T14" fmla="*/ 32 w 272"/>
                <a:gd name="T15" fmla="*/ 222 h 268"/>
                <a:gd name="T16" fmla="*/ 47 w 272"/>
                <a:gd name="T17" fmla="*/ 237 h 268"/>
                <a:gd name="T18" fmla="*/ 81 w 272"/>
                <a:gd name="T19" fmla="*/ 203 h 268"/>
                <a:gd name="T20" fmla="*/ 66 w 272"/>
                <a:gd name="T21" fmla="*/ 188 h 268"/>
                <a:gd name="T22" fmla="*/ 81 w 272"/>
                <a:gd name="T23" fmla="*/ 65 h 268"/>
                <a:gd name="T24" fmla="*/ 47 w 272"/>
                <a:gd name="T25" fmla="*/ 32 h 268"/>
                <a:gd name="T26" fmla="*/ 32 w 272"/>
                <a:gd name="T27" fmla="*/ 47 h 268"/>
                <a:gd name="T28" fmla="*/ 66 w 272"/>
                <a:gd name="T29" fmla="*/ 80 h 268"/>
                <a:gd name="T30" fmla="*/ 81 w 272"/>
                <a:gd name="T31" fmla="*/ 65 h 268"/>
                <a:gd name="T32" fmla="*/ 146 w 272"/>
                <a:gd name="T33" fmla="*/ 47 h 268"/>
                <a:gd name="T34" fmla="*/ 146 w 272"/>
                <a:gd name="T35" fmla="*/ 0 h 268"/>
                <a:gd name="T36" fmla="*/ 125 w 272"/>
                <a:gd name="T37" fmla="*/ 0 h 268"/>
                <a:gd name="T38" fmla="*/ 125 w 272"/>
                <a:gd name="T39" fmla="*/ 47 h 268"/>
                <a:gd name="T40" fmla="*/ 136 w 272"/>
                <a:gd name="T41" fmla="*/ 46 h 268"/>
                <a:gd name="T42" fmla="*/ 146 w 272"/>
                <a:gd name="T43" fmla="*/ 47 h 268"/>
                <a:gd name="T44" fmla="*/ 206 w 272"/>
                <a:gd name="T45" fmla="*/ 80 h 268"/>
                <a:gd name="T46" fmla="*/ 239 w 272"/>
                <a:gd name="T47" fmla="*/ 47 h 268"/>
                <a:gd name="T48" fmla="*/ 224 w 272"/>
                <a:gd name="T49" fmla="*/ 32 h 268"/>
                <a:gd name="T50" fmla="*/ 190 w 272"/>
                <a:gd name="T51" fmla="*/ 65 h 268"/>
                <a:gd name="T52" fmla="*/ 206 w 272"/>
                <a:gd name="T53" fmla="*/ 80 h 268"/>
                <a:gd name="T54" fmla="*/ 224 w 272"/>
                <a:gd name="T55" fmla="*/ 123 h 268"/>
                <a:gd name="T56" fmla="*/ 224 w 272"/>
                <a:gd name="T57" fmla="*/ 134 h 268"/>
                <a:gd name="T58" fmla="*/ 224 w 272"/>
                <a:gd name="T59" fmla="*/ 145 h 268"/>
                <a:gd name="T60" fmla="*/ 272 w 272"/>
                <a:gd name="T61" fmla="*/ 145 h 268"/>
                <a:gd name="T62" fmla="*/ 272 w 272"/>
                <a:gd name="T63" fmla="*/ 123 h 268"/>
                <a:gd name="T64" fmla="*/ 224 w 272"/>
                <a:gd name="T65" fmla="*/ 123 h 268"/>
                <a:gd name="T66" fmla="*/ 125 w 272"/>
                <a:gd name="T67" fmla="*/ 221 h 268"/>
                <a:gd name="T68" fmla="*/ 125 w 272"/>
                <a:gd name="T69" fmla="*/ 268 h 268"/>
                <a:gd name="T70" fmla="*/ 146 w 272"/>
                <a:gd name="T71" fmla="*/ 268 h 268"/>
                <a:gd name="T72" fmla="*/ 146 w 272"/>
                <a:gd name="T73" fmla="*/ 221 h 268"/>
                <a:gd name="T74" fmla="*/ 136 w 272"/>
                <a:gd name="T75" fmla="*/ 222 h 268"/>
                <a:gd name="T76" fmla="*/ 125 w 272"/>
                <a:gd name="T77" fmla="*/ 221 h 268"/>
                <a:gd name="T78" fmla="*/ 190 w 272"/>
                <a:gd name="T79" fmla="*/ 203 h 268"/>
                <a:gd name="T80" fmla="*/ 224 w 272"/>
                <a:gd name="T81" fmla="*/ 237 h 268"/>
                <a:gd name="T82" fmla="*/ 239 w 272"/>
                <a:gd name="T83" fmla="*/ 222 h 268"/>
                <a:gd name="T84" fmla="*/ 206 w 272"/>
                <a:gd name="T85" fmla="*/ 188 h 268"/>
                <a:gd name="T86" fmla="*/ 190 w 272"/>
                <a:gd name="T87" fmla="*/ 203 h 268"/>
                <a:gd name="T88" fmla="*/ 136 w 272"/>
                <a:gd name="T89" fmla="*/ 64 h 268"/>
                <a:gd name="T90" fmla="*/ 64 w 272"/>
                <a:gd name="T91" fmla="*/ 134 h 268"/>
                <a:gd name="T92" fmla="*/ 136 w 272"/>
                <a:gd name="T93" fmla="*/ 204 h 268"/>
                <a:gd name="T94" fmla="*/ 207 w 272"/>
                <a:gd name="T95" fmla="*/ 134 h 268"/>
                <a:gd name="T96" fmla="*/ 136 w 272"/>
                <a:gd name="T97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2" h="268">
                  <a:moveTo>
                    <a:pt x="47" y="134"/>
                  </a:moveTo>
                  <a:cubicBezTo>
                    <a:pt x="47" y="130"/>
                    <a:pt x="47" y="127"/>
                    <a:pt x="48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7" y="141"/>
                    <a:pt x="47" y="138"/>
                    <a:pt x="47" y="134"/>
                  </a:cubicBezTo>
                  <a:close/>
                  <a:moveTo>
                    <a:pt x="66" y="188"/>
                  </a:moveTo>
                  <a:cubicBezTo>
                    <a:pt x="32" y="222"/>
                    <a:pt x="32" y="222"/>
                    <a:pt x="32" y="222"/>
                  </a:cubicBezTo>
                  <a:cubicBezTo>
                    <a:pt x="47" y="237"/>
                    <a:pt x="47" y="237"/>
                    <a:pt x="47" y="237"/>
                  </a:cubicBezTo>
                  <a:cubicBezTo>
                    <a:pt x="81" y="203"/>
                    <a:pt x="81" y="203"/>
                    <a:pt x="81" y="203"/>
                  </a:cubicBezTo>
                  <a:cubicBezTo>
                    <a:pt x="75" y="199"/>
                    <a:pt x="70" y="194"/>
                    <a:pt x="66" y="188"/>
                  </a:cubicBezTo>
                  <a:close/>
                  <a:moveTo>
                    <a:pt x="81" y="65"/>
                  </a:moveTo>
                  <a:cubicBezTo>
                    <a:pt x="47" y="32"/>
                    <a:pt x="47" y="32"/>
                    <a:pt x="47" y="32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70" y="74"/>
                    <a:pt x="75" y="69"/>
                    <a:pt x="81" y="65"/>
                  </a:cubicBezTo>
                  <a:close/>
                  <a:moveTo>
                    <a:pt x="146" y="47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47"/>
                    <a:pt x="125" y="47"/>
                    <a:pt x="125" y="47"/>
                  </a:cubicBezTo>
                  <a:cubicBezTo>
                    <a:pt x="128" y="47"/>
                    <a:pt x="132" y="46"/>
                    <a:pt x="136" y="46"/>
                  </a:cubicBezTo>
                  <a:cubicBezTo>
                    <a:pt x="139" y="46"/>
                    <a:pt x="143" y="47"/>
                    <a:pt x="146" y="47"/>
                  </a:cubicBezTo>
                  <a:close/>
                  <a:moveTo>
                    <a:pt x="206" y="80"/>
                  </a:moveTo>
                  <a:cubicBezTo>
                    <a:pt x="239" y="47"/>
                    <a:pt x="239" y="47"/>
                    <a:pt x="239" y="47"/>
                  </a:cubicBezTo>
                  <a:cubicBezTo>
                    <a:pt x="224" y="32"/>
                    <a:pt x="224" y="32"/>
                    <a:pt x="224" y="32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6" y="69"/>
                    <a:pt x="201" y="74"/>
                    <a:pt x="206" y="80"/>
                  </a:cubicBezTo>
                  <a:close/>
                  <a:moveTo>
                    <a:pt x="224" y="123"/>
                  </a:moveTo>
                  <a:cubicBezTo>
                    <a:pt x="224" y="127"/>
                    <a:pt x="224" y="130"/>
                    <a:pt x="224" y="134"/>
                  </a:cubicBezTo>
                  <a:cubicBezTo>
                    <a:pt x="224" y="138"/>
                    <a:pt x="224" y="141"/>
                    <a:pt x="224" y="145"/>
                  </a:cubicBezTo>
                  <a:cubicBezTo>
                    <a:pt x="272" y="145"/>
                    <a:pt x="272" y="145"/>
                    <a:pt x="272" y="145"/>
                  </a:cubicBezTo>
                  <a:cubicBezTo>
                    <a:pt x="272" y="123"/>
                    <a:pt x="272" y="123"/>
                    <a:pt x="272" y="123"/>
                  </a:cubicBezTo>
                  <a:lnTo>
                    <a:pt x="224" y="123"/>
                  </a:lnTo>
                  <a:close/>
                  <a:moveTo>
                    <a:pt x="125" y="221"/>
                  </a:moveTo>
                  <a:cubicBezTo>
                    <a:pt x="125" y="268"/>
                    <a:pt x="125" y="268"/>
                    <a:pt x="125" y="268"/>
                  </a:cubicBezTo>
                  <a:cubicBezTo>
                    <a:pt x="146" y="268"/>
                    <a:pt x="146" y="268"/>
                    <a:pt x="146" y="268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43" y="222"/>
                    <a:pt x="139" y="222"/>
                    <a:pt x="136" y="222"/>
                  </a:cubicBezTo>
                  <a:cubicBezTo>
                    <a:pt x="132" y="222"/>
                    <a:pt x="128" y="222"/>
                    <a:pt x="125" y="221"/>
                  </a:cubicBezTo>
                  <a:close/>
                  <a:moveTo>
                    <a:pt x="190" y="203"/>
                  </a:moveTo>
                  <a:cubicBezTo>
                    <a:pt x="224" y="237"/>
                    <a:pt x="224" y="237"/>
                    <a:pt x="224" y="237"/>
                  </a:cubicBezTo>
                  <a:cubicBezTo>
                    <a:pt x="239" y="222"/>
                    <a:pt x="239" y="222"/>
                    <a:pt x="239" y="222"/>
                  </a:cubicBezTo>
                  <a:cubicBezTo>
                    <a:pt x="206" y="188"/>
                    <a:pt x="206" y="188"/>
                    <a:pt x="206" y="188"/>
                  </a:cubicBezTo>
                  <a:cubicBezTo>
                    <a:pt x="201" y="194"/>
                    <a:pt x="196" y="199"/>
                    <a:pt x="190" y="203"/>
                  </a:cubicBezTo>
                  <a:close/>
                  <a:moveTo>
                    <a:pt x="136" y="64"/>
                  </a:moveTo>
                  <a:cubicBezTo>
                    <a:pt x="96" y="64"/>
                    <a:pt x="64" y="95"/>
                    <a:pt x="64" y="134"/>
                  </a:cubicBezTo>
                  <a:cubicBezTo>
                    <a:pt x="64" y="173"/>
                    <a:pt x="96" y="204"/>
                    <a:pt x="136" y="204"/>
                  </a:cubicBezTo>
                  <a:cubicBezTo>
                    <a:pt x="175" y="204"/>
                    <a:pt x="207" y="173"/>
                    <a:pt x="207" y="134"/>
                  </a:cubicBezTo>
                  <a:cubicBezTo>
                    <a:pt x="207" y="95"/>
                    <a:pt x="175" y="64"/>
                    <a:pt x="136" y="64"/>
                  </a:cubicBezTo>
                  <a:close/>
                </a:path>
              </a:pathLst>
            </a:custGeom>
            <a:solidFill>
              <a:srgbClr val="E60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6C544C65-B576-4203-A513-FB42137DA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" y="931"/>
              <a:ext cx="860" cy="448"/>
            </a:xfrm>
            <a:custGeom>
              <a:avLst/>
              <a:gdLst>
                <a:gd name="T0" fmla="*/ 242 w 302"/>
                <a:gd name="T1" fmla="*/ 45 h 155"/>
                <a:gd name="T2" fmla="*/ 224 w 302"/>
                <a:gd name="T3" fmla="*/ 13 h 155"/>
                <a:gd name="T4" fmla="*/ 183 w 302"/>
                <a:gd name="T5" fmla="*/ 0 h 155"/>
                <a:gd name="T6" fmla="*/ 126 w 302"/>
                <a:gd name="T7" fmla="*/ 38 h 155"/>
                <a:gd name="T8" fmla="*/ 108 w 302"/>
                <a:gd name="T9" fmla="*/ 34 h 155"/>
                <a:gd name="T10" fmla="*/ 50 w 302"/>
                <a:gd name="T11" fmla="*/ 76 h 155"/>
                <a:gd name="T12" fmla="*/ 51 w 302"/>
                <a:gd name="T13" fmla="*/ 79 h 155"/>
                <a:gd name="T14" fmla="*/ 48 w 302"/>
                <a:gd name="T15" fmla="*/ 79 h 155"/>
                <a:gd name="T16" fmla="*/ 0 w 302"/>
                <a:gd name="T17" fmla="*/ 111 h 155"/>
                <a:gd name="T18" fmla="*/ 48 w 302"/>
                <a:gd name="T19" fmla="*/ 143 h 155"/>
                <a:gd name="T20" fmla="*/ 64 w 302"/>
                <a:gd name="T21" fmla="*/ 141 h 155"/>
                <a:gd name="T22" fmla="*/ 105 w 302"/>
                <a:gd name="T23" fmla="*/ 155 h 155"/>
                <a:gd name="T24" fmla="*/ 146 w 302"/>
                <a:gd name="T25" fmla="*/ 141 h 155"/>
                <a:gd name="T26" fmla="*/ 183 w 302"/>
                <a:gd name="T27" fmla="*/ 155 h 155"/>
                <a:gd name="T28" fmla="*/ 220 w 302"/>
                <a:gd name="T29" fmla="*/ 141 h 155"/>
                <a:gd name="T30" fmla="*/ 240 w 302"/>
                <a:gd name="T31" fmla="*/ 144 h 155"/>
                <a:gd name="T32" fmla="*/ 302 w 302"/>
                <a:gd name="T33" fmla="*/ 94 h 155"/>
                <a:gd name="T34" fmla="*/ 242 w 302"/>
                <a:gd name="T35" fmla="*/ 4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2" h="155">
                  <a:moveTo>
                    <a:pt x="242" y="45"/>
                  </a:moveTo>
                  <a:cubicBezTo>
                    <a:pt x="241" y="33"/>
                    <a:pt x="235" y="22"/>
                    <a:pt x="224" y="13"/>
                  </a:cubicBezTo>
                  <a:cubicBezTo>
                    <a:pt x="213" y="5"/>
                    <a:pt x="199" y="0"/>
                    <a:pt x="183" y="0"/>
                  </a:cubicBezTo>
                  <a:cubicBezTo>
                    <a:pt x="155" y="0"/>
                    <a:pt x="132" y="16"/>
                    <a:pt x="126" y="38"/>
                  </a:cubicBezTo>
                  <a:cubicBezTo>
                    <a:pt x="120" y="36"/>
                    <a:pt x="115" y="34"/>
                    <a:pt x="108" y="34"/>
                  </a:cubicBezTo>
                  <a:cubicBezTo>
                    <a:pt x="76" y="34"/>
                    <a:pt x="50" y="53"/>
                    <a:pt x="50" y="76"/>
                  </a:cubicBezTo>
                  <a:cubicBezTo>
                    <a:pt x="50" y="77"/>
                    <a:pt x="51" y="78"/>
                    <a:pt x="51" y="79"/>
                  </a:cubicBezTo>
                  <a:cubicBezTo>
                    <a:pt x="50" y="79"/>
                    <a:pt x="48" y="79"/>
                    <a:pt x="48" y="79"/>
                  </a:cubicBezTo>
                  <a:cubicBezTo>
                    <a:pt x="21" y="79"/>
                    <a:pt x="0" y="93"/>
                    <a:pt x="0" y="111"/>
                  </a:cubicBezTo>
                  <a:cubicBezTo>
                    <a:pt x="0" y="129"/>
                    <a:pt x="21" y="143"/>
                    <a:pt x="48" y="143"/>
                  </a:cubicBezTo>
                  <a:cubicBezTo>
                    <a:pt x="54" y="143"/>
                    <a:pt x="59" y="142"/>
                    <a:pt x="64" y="141"/>
                  </a:cubicBezTo>
                  <a:cubicBezTo>
                    <a:pt x="74" y="150"/>
                    <a:pt x="89" y="155"/>
                    <a:pt x="105" y="155"/>
                  </a:cubicBezTo>
                  <a:cubicBezTo>
                    <a:pt x="121" y="155"/>
                    <a:pt x="136" y="150"/>
                    <a:pt x="146" y="141"/>
                  </a:cubicBezTo>
                  <a:cubicBezTo>
                    <a:pt x="156" y="150"/>
                    <a:pt x="169" y="155"/>
                    <a:pt x="183" y="155"/>
                  </a:cubicBezTo>
                  <a:cubicBezTo>
                    <a:pt x="197" y="155"/>
                    <a:pt x="210" y="150"/>
                    <a:pt x="220" y="141"/>
                  </a:cubicBezTo>
                  <a:cubicBezTo>
                    <a:pt x="227" y="143"/>
                    <a:pt x="233" y="144"/>
                    <a:pt x="240" y="144"/>
                  </a:cubicBezTo>
                  <a:cubicBezTo>
                    <a:pt x="274" y="144"/>
                    <a:pt x="302" y="122"/>
                    <a:pt x="302" y="94"/>
                  </a:cubicBezTo>
                  <a:cubicBezTo>
                    <a:pt x="302" y="67"/>
                    <a:pt x="275" y="46"/>
                    <a:pt x="242" y="45"/>
                  </a:cubicBez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51" name="그림 50">
            <a:extLst>
              <a:ext uri="{FF2B5EF4-FFF2-40B4-BE49-F238E27FC236}">
                <a16:creationId xmlns:a16="http://schemas.microsoft.com/office/drawing/2014/main" id="{77A4B0E5-9EE5-4624-82BC-1CC438BA23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0499" y="26059"/>
            <a:ext cx="1503501" cy="751002"/>
          </a:xfrm>
          <a:prstGeom prst="rect">
            <a:avLst/>
          </a:prstGeom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E496AC6-BF9D-4A1A-8D5B-2D5889F6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58AF-A0FF-41CC-899E-7E139D584E6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063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8D78027-65AE-4A9E-8E23-87B0585FB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AAC1F2-BDA4-44D9-999A-B3E1E6900B7C}"/>
              </a:ext>
            </a:extLst>
          </p:cNvPr>
          <p:cNvSpPr txBox="1"/>
          <p:nvPr/>
        </p:nvSpPr>
        <p:spPr>
          <a:xfrm>
            <a:off x="327171" y="143894"/>
            <a:ext cx="1583431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TV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인 지 당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F98E849-B72B-408B-B12F-ABD7B6BEF1DE}"/>
              </a:ext>
            </a:extLst>
          </p:cNvPr>
          <p:cNvSpPr/>
          <p:nvPr/>
        </p:nvSpPr>
        <p:spPr>
          <a:xfrm>
            <a:off x="234892" y="777062"/>
            <a:ext cx="8632271" cy="590057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b="0" i="0" dirty="0">
              <a:solidFill>
                <a:srgbClr val="40404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AD0A6F9-4250-4E18-8541-E3DD4737F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499" y="26059"/>
            <a:ext cx="1503501" cy="7510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F78011-9FC4-400A-9C1A-8D744EC95C3A}"/>
              </a:ext>
            </a:extLst>
          </p:cNvPr>
          <p:cNvSpPr txBox="1"/>
          <p:nvPr/>
        </p:nvSpPr>
        <p:spPr>
          <a:xfrm>
            <a:off x="489561" y="973507"/>
            <a:ext cx="325602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o-KR" altLang="en-US" sz="320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목장길</a:t>
            </a:r>
            <a:r>
              <a:rPr lang="ko-KR" altLang="en-US" sz="32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따라 </a:t>
            </a:r>
            <a:r>
              <a:rPr lang="en-US" altLang="ko-KR" sz="32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- </a:t>
            </a:r>
            <a:r>
              <a:rPr lang="ko-KR" altLang="en-US" sz="16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김세환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69156F-CCF2-4A22-B320-BB370A07777F}"/>
              </a:ext>
            </a:extLst>
          </p:cNvPr>
          <p:cNvSpPr txBox="1"/>
          <p:nvPr/>
        </p:nvSpPr>
        <p:spPr>
          <a:xfrm>
            <a:off x="620784" y="1654425"/>
            <a:ext cx="786048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b="0" i="0" dirty="0" err="1">
                <a:solidFill>
                  <a:srgbClr val="0099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목장길따라</a:t>
            </a:r>
            <a:r>
              <a:rPr lang="ko-KR" altLang="en-US" sz="2600" b="0" i="0" dirty="0">
                <a:solidFill>
                  <a:srgbClr val="0099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밤길 거닐어 </a:t>
            </a:r>
            <a:r>
              <a:rPr lang="ko-KR" altLang="en-US" sz="2600" b="0" i="0" dirty="0" err="1">
                <a:solidFill>
                  <a:srgbClr val="0099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고운님</a:t>
            </a:r>
            <a:r>
              <a:rPr lang="ko-KR" altLang="en-US" sz="2600" b="0" i="0" dirty="0">
                <a:solidFill>
                  <a:srgbClr val="0099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함께 집에 오는데</a:t>
            </a:r>
            <a:br>
              <a:rPr lang="ko-KR" altLang="en-US" sz="2600" dirty="0">
                <a:solidFill>
                  <a:srgbClr val="0099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ko-KR" altLang="en-US" sz="2600" b="0" i="0" dirty="0" err="1">
                <a:solidFill>
                  <a:srgbClr val="0099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목장길따라</a:t>
            </a:r>
            <a:r>
              <a:rPr lang="ko-KR" altLang="en-US" sz="2600" b="0" i="0" dirty="0">
                <a:solidFill>
                  <a:srgbClr val="0099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밤길 거닐어 </a:t>
            </a:r>
            <a:r>
              <a:rPr lang="ko-KR" altLang="en-US" sz="2600" b="0" i="0" dirty="0" err="1">
                <a:solidFill>
                  <a:srgbClr val="0099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고운님</a:t>
            </a:r>
            <a:r>
              <a:rPr lang="ko-KR" altLang="en-US" sz="2600" b="0" i="0" dirty="0">
                <a:solidFill>
                  <a:srgbClr val="0099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함께 집에 오는데</a:t>
            </a:r>
            <a:br>
              <a:rPr lang="ko-KR" altLang="en-US" sz="2600" dirty="0">
                <a:solidFill>
                  <a:srgbClr val="0099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ko-KR" altLang="en-US" sz="2600" b="0" i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스탈라</a:t>
            </a:r>
            <a:r>
              <a:rPr lang="ko-KR" altLang="en-US" sz="2600" b="0" i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0" i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스탈라</a:t>
            </a:r>
            <a:r>
              <a:rPr lang="ko-KR" altLang="en-US" sz="2600" b="0" i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0" i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스탈라품바</a:t>
            </a:r>
            <a:r>
              <a:rPr lang="ko-KR" altLang="en-US" sz="2600" b="0" i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0" i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스탈라품바</a:t>
            </a:r>
            <a:r>
              <a:rPr lang="ko-KR" altLang="en-US" sz="2600" b="0" i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0" i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스탈라품바</a:t>
            </a:r>
            <a:br>
              <a:rPr lang="ko-KR" altLang="en-US" sz="26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ko-KR" altLang="en-US" sz="2600" b="0" i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스탈라</a:t>
            </a:r>
            <a:r>
              <a:rPr lang="ko-KR" altLang="en-US" sz="2600" b="0" i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0" i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스탈라</a:t>
            </a:r>
            <a:r>
              <a:rPr lang="ko-KR" altLang="en-US" sz="2600" b="0" i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0" i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스탈라품바</a:t>
            </a:r>
            <a:r>
              <a:rPr lang="ko-KR" altLang="en-US" sz="2600" b="0" i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0" i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스탈라품바</a:t>
            </a:r>
            <a:r>
              <a:rPr lang="ko-KR" altLang="en-US" sz="2600" b="0" i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0" i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품품품</a:t>
            </a:r>
            <a:br>
              <a:rPr lang="ko-KR" altLang="en-US" sz="2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ko-KR" altLang="en-US" sz="2600" b="0" i="0" dirty="0">
                <a:solidFill>
                  <a:srgbClr val="7030A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숲 거처 올 때 두견새 울어내 사랑 고백하기 좋았네</a:t>
            </a:r>
            <a:br>
              <a:rPr lang="ko-KR" altLang="en-US" sz="260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ko-KR" altLang="en-US" sz="2600" b="0" i="0" dirty="0">
                <a:solidFill>
                  <a:srgbClr val="7030A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숲 거처 올 때 두견새 울어내 사랑 고백하기 좋았네</a:t>
            </a:r>
            <a:br>
              <a:rPr lang="ko-KR" altLang="en-US" sz="2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ko-KR" altLang="en-US" sz="2600" b="0" i="0" dirty="0" err="1">
                <a:solidFill>
                  <a:srgbClr val="FFFF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스탈라</a:t>
            </a:r>
            <a:r>
              <a:rPr lang="ko-KR" altLang="en-US" sz="2600" b="0" i="0" dirty="0">
                <a:solidFill>
                  <a:srgbClr val="FFFF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0" i="0" dirty="0" err="1">
                <a:solidFill>
                  <a:srgbClr val="FFFF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스탈라</a:t>
            </a:r>
            <a:r>
              <a:rPr lang="ko-KR" altLang="en-US" sz="2600" b="0" i="0" dirty="0">
                <a:solidFill>
                  <a:srgbClr val="FFFF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0" i="0" dirty="0" err="1">
                <a:solidFill>
                  <a:srgbClr val="FFFF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스탈라품바</a:t>
            </a:r>
            <a:r>
              <a:rPr lang="ko-KR" altLang="en-US" sz="2600" b="0" i="0" dirty="0">
                <a:solidFill>
                  <a:srgbClr val="FFFF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0" i="0" dirty="0" err="1">
                <a:solidFill>
                  <a:srgbClr val="FFFF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스탈라품바</a:t>
            </a:r>
            <a:r>
              <a:rPr lang="ko-KR" altLang="en-US" sz="2600" b="0" i="0" dirty="0">
                <a:solidFill>
                  <a:srgbClr val="FFFF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0" i="0" dirty="0" err="1">
                <a:solidFill>
                  <a:srgbClr val="FFFF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스탈라품바</a:t>
            </a:r>
            <a:br>
              <a:rPr lang="ko-KR" altLang="en-US" sz="2600" dirty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ko-KR" altLang="en-US" sz="2600" b="0" i="0" dirty="0" err="1">
                <a:solidFill>
                  <a:srgbClr val="FFFF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스탈라</a:t>
            </a:r>
            <a:r>
              <a:rPr lang="ko-KR" altLang="en-US" sz="2600" b="0" i="0" dirty="0">
                <a:solidFill>
                  <a:srgbClr val="FFFF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0" i="0" dirty="0" err="1">
                <a:solidFill>
                  <a:srgbClr val="FFFF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스탈라</a:t>
            </a:r>
            <a:r>
              <a:rPr lang="ko-KR" altLang="en-US" sz="2600" b="0" i="0" dirty="0">
                <a:solidFill>
                  <a:srgbClr val="FFFF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0" i="0" dirty="0" err="1">
                <a:solidFill>
                  <a:srgbClr val="FFFF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스탈라품바</a:t>
            </a:r>
            <a:r>
              <a:rPr lang="ko-KR" altLang="en-US" sz="2600" b="0" i="0" dirty="0">
                <a:solidFill>
                  <a:srgbClr val="FFFF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0" i="0" dirty="0" err="1">
                <a:solidFill>
                  <a:srgbClr val="FFFF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스탈라품바</a:t>
            </a:r>
            <a:r>
              <a:rPr lang="ko-KR" altLang="en-US" sz="2600" b="0" i="0" dirty="0">
                <a:solidFill>
                  <a:srgbClr val="FFFF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0" i="0" dirty="0" err="1">
                <a:solidFill>
                  <a:srgbClr val="FFFF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품품품</a:t>
            </a:r>
            <a:endParaRPr lang="en-US" altLang="ko-KR" sz="2600" b="0" i="0" dirty="0">
              <a:solidFill>
                <a:srgbClr val="FFFF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2600" dirty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무수한 별이 반짝였으나 </a:t>
            </a:r>
            <a:r>
              <a:rPr lang="ko-KR" altLang="en-US" sz="2600" dirty="0" err="1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내님의</a:t>
            </a:r>
            <a:r>
              <a:rPr lang="ko-KR" altLang="en-US" sz="2600" dirty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사랑 더욱 더 빛나</a:t>
            </a:r>
            <a:endParaRPr lang="en-US" altLang="ko-KR" sz="2600" dirty="0">
              <a:solidFill>
                <a:schemeClr val="accent1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2600" dirty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무수한 별이 반짝였으나 </a:t>
            </a:r>
            <a:r>
              <a:rPr lang="ko-KR" altLang="en-US" sz="2600" dirty="0" err="1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내님의</a:t>
            </a:r>
            <a:r>
              <a:rPr lang="ko-KR" altLang="en-US" sz="2600" dirty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사랑 더욱 더 빛나</a:t>
            </a:r>
            <a:endParaRPr lang="en-US" altLang="ko-KR" sz="2600" b="0" i="0" dirty="0">
              <a:solidFill>
                <a:schemeClr val="accent1">
                  <a:lumMod val="75000"/>
                </a:schemeClr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2600" b="0" i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스탈라</a:t>
            </a:r>
            <a:r>
              <a:rPr lang="ko-KR" altLang="en-US" sz="2600" b="0" i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0" i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스탈라</a:t>
            </a:r>
            <a:r>
              <a:rPr lang="ko-KR" altLang="en-US" sz="2600" b="0" i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0" i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스탈라품바</a:t>
            </a:r>
            <a:r>
              <a:rPr lang="ko-KR" altLang="en-US" sz="2600" b="0" i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0" i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스탈라품바</a:t>
            </a:r>
            <a:r>
              <a:rPr lang="ko-KR" altLang="en-US" sz="2600" b="0" i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0" i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스탈라품바</a:t>
            </a:r>
            <a:br>
              <a:rPr lang="ko-KR" altLang="en-US" sz="26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ko-KR" altLang="en-US" sz="2600" b="0" i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스탈라</a:t>
            </a:r>
            <a:r>
              <a:rPr lang="ko-KR" altLang="en-US" sz="2600" b="0" i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0" i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스탈라</a:t>
            </a:r>
            <a:r>
              <a:rPr lang="ko-KR" altLang="en-US" sz="2600" b="0" i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0" i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스탈라품바</a:t>
            </a:r>
            <a:r>
              <a:rPr lang="ko-KR" altLang="en-US" sz="2600" b="0" i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0" i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스탈라품바</a:t>
            </a:r>
            <a:r>
              <a:rPr lang="ko-KR" altLang="en-US" sz="2600" b="0" i="0" dirty="0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0" i="0" dirty="0" err="1">
                <a:solidFill>
                  <a:srgbClr val="FF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품품품</a:t>
            </a:r>
            <a:endParaRPr lang="en-US" altLang="ko-KR" sz="2600" b="0" i="0" dirty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ko-KR" altLang="en-US" sz="26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1EECC1D-D217-4CB6-AB3B-4164A78D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58AF-A0FF-41CC-899E-7E139D584E6D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5259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8D78027-65AE-4A9E-8E23-87B0585FB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AAC1F2-BDA4-44D9-999A-B3E1E6900B7C}"/>
              </a:ext>
            </a:extLst>
          </p:cNvPr>
          <p:cNvSpPr txBox="1"/>
          <p:nvPr/>
        </p:nvSpPr>
        <p:spPr>
          <a:xfrm>
            <a:off x="327171" y="143894"/>
            <a:ext cx="1583431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TV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인 지 당</a:t>
            </a:r>
          </a:p>
        </p:txBody>
      </p:sp>
      <p:sp>
        <p:nvSpPr>
          <p:cNvPr id="6" name="모서리가 둥근 직사각형 3">
            <a:extLst>
              <a:ext uri="{FF2B5EF4-FFF2-40B4-BE49-F238E27FC236}">
                <a16:creationId xmlns:a16="http://schemas.microsoft.com/office/drawing/2014/main" id="{6CF67908-8CC9-4BF0-8DB6-CEB721392866}"/>
              </a:ext>
            </a:extLst>
          </p:cNvPr>
          <p:cNvSpPr/>
          <p:nvPr/>
        </p:nvSpPr>
        <p:spPr>
          <a:xfrm>
            <a:off x="1507809" y="2654976"/>
            <a:ext cx="6480720" cy="2558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54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학습지</a:t>
            </a:r>
            <a:endParaRPr lang="en-US" altLang="ko-KR" sz="5400" b="1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날씨에 맞게 색칠하기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5DABF37-4B17-418A-949D-83238A085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499" y="26059"/>
            <a:ext cx="1503501" cy="751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CF0410-760E-4166-AD3D-E41901C0D25A}"/>
              </a:ext>
            </a:extLst>
          </p:cNvPr>
          <p:cNvSpPr txBox="1"/>
          <p:nvPr/>
        </p:nvSpPr>
        <p:spPr>
          <a:xfrm>
            <a:off x="3456264" y="1312886"/>
            <a:ext cx="2508307" cy="769441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마 무 리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BB0A947-262F-4EEB-BE42-FFEFF9681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58AF-A0FF-41CC-899E-7E139D584E6D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0201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8D78027-65AE-4A9E-8E23-87B0585FB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AAC1F2-BDA4-44D9-999A-B3E1E6900B7C}"/>
              </a:ext>
            </a:extLst>
          </p:cNvPr>
          <p:cNvSpPr txBox="1"/>
          <p:nvPr/>
        </p:nvSpPr>
        <p:spPr>
          <a:xfrm>
            <a:off x="309620" y="209704"/>
            <a:ext cx="251747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TV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인 지 당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학습지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F98E849-B72B-408B-B12F-ABD7B6BEF1DE}"/>
              </a:ext>
            </a:extLst>
          </p:cNvPr>
          <p:cNvSpPr/>
          <p:nvPr/>
        </p:nvSpPr>
        <p:spPr>
          <a:xfrm>
            <a:off x="234892" y="687897"/>
            <a:ext cx="8632271" cy="59897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0D84D4-46C4-4835-99CD-D54549FB15EA}"/>
              </a:ext>
            </a:extLst>
          </p:cNvPr>
          <p:cNvSpPr txBox="1"/>
          <p:nvPr/>
        </p:nvSpPr>
        <p:spPr>
          <a:xfrm>
            <a:off x="276837" y="690027"/>
            <a:ext cx="5663730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o-KR" altLang="en-US" sz="2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오늘의 날씨에 맞는 그림을 찾아 색칠해 보세요</a:t>
            </a:r>
            <a:r>
              <a:rPr lang="en-US" altLang="ko-KR" sz="2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04735D1A-F66B-441C-A5CA-4261FAEE2614}"/>
              </a:ext>
            </a:extLst>
          </p:cNvPr>
          <p:cNvGrpSpPr/>
          <p:nvPr/>
        </p:nvGrpSpPr>
        <p:grpSpPr>
          <a:xfrm>
            <a:off x="5497119" y="4162654"/>
            <a:ext cx="3177098" cy="2351370"/>
            <a:chOff x="5724128" y="4162654"/>
            <a:chExt cx="2353204" cy="2185748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68C7EC5A-4D2C-4AAC-97E1-A78C099D7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4128" y="4162654"/>
              <a:ext cx="2353204" cy="218574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F5F324-B6A2-444B-853A-3F957E13DC76}"/>
                </a:ext>
              </a:extLst>
            </p:cNvPr>
            <p:cNvSpPr txBox="1"/>
            <p:nvPr/>
          </p:nvSpPr>
          <p:spPr>
            <a:xfrm>
              <a:off x="6924313" y="4479976"/>
              <a:ext cx="510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/>
                <a:t>눈</a:t>
              </a:r>
              <a:endParaRPr lang="ko-KR" altLang="en-US" sz="2800" b="1" dirty="0"/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F525F59A-CC6D-40CE-B621-442E8781967D}"/>
              </a:ext>
            </a:extLst>
          </p:cNvPr>
          <p:cNvGrpSpPr/>
          <p:nvPr/>
        </p:nvGrpSpPr>
        <p:grpSpPr>
          <a:xfrm>
            <a:off x="679271" y="4177151"/>
            <a:ext cx="2581612" cy="2420316"/>
            <a:chOff x="1016433" y="4321819"/>
            <a:chExt cx="2244450" cy="2001075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1FC954E2-4434-4B44-AE3F-242D9E64A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6433" y="4321819"/>
              <a:ext cx="2244450" cy="200107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C03C358-B333-458A-A689-C94406A1582F}"/>
                </a:ext>
              </a:extLst>
            </p:cNvPr>
            <p:cNvSpPr txBox="1"/>
            <p:nvPr/>
          </p:nvSpPr>
          <p:spPr>
            <a:xfrm>
              <a:off x="2063627" y="4640132"/>
              <a:ext cx="510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/>
                <a:t>비</a:t>
              </a: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453F2915-3AFD-42E6-A57C-D9A6B482EE26}"/>
              </a:ext>
            </a:extLst>
          </p:cNvPr>
          <p:cNvGrpSpPr/>
          <p:nvPr/>
        </p:nvGrpSpPr>
        <p:grpSpPr>
          <a:xfrm>
            <a:off x="5209562" y="1008684"/>
            <a:ext cx="3280900" cy="2654247"/>
            <a:chOff x="5508104" y="1673202"/>
            <a:chExt cx="2473491" cy="1989729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A565E76C-2EE3-4A78-BE41-A13D4B45D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8104" y="1673202"/>
              <a:ext cx="2454089" cy="198972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787F20-F802-496E-B7D6-8597E5802EB1}"/>
                </a:ext>
              </a:extLst>
            </p:cNvPr>
            <p:cNvSpPr txBox="1"/>
            <p:nvPr/>
          </p:nvSpPr>
          <p:spPr>
            <a:xfrm>
              <a:off x="6311761" y="2921734"/>
              <a:ext cx="16698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err="1"/>
                <a:t>조금흐림</a:t>
              </a:r>
              <a:endParaRPr lang="ko-KR" altLang="en-US" sz="2800" b="1" dirty="0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B149B5C7-E4FE-4C26-B2D1-83FE9B6F77AA}"/>
              </a:ext>
            </a:extLst>
          </p:cNvPr>
          <p:cNvGrpSpPr/>
          <p:nvPr/>
        </p:nvGrpSpPr>
        <p:grpSpPr>
          <a:xfrm>
            <a:off x="2495843" y="2516725"/>
            <a:ext cx="3527590" cy="2292412"/>
            <a:chOff x="3032475" y="2794502"/>
            <a:chExt cx="2691653" cy="1742574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520E29AB-734E-4E58-A550-5F2F49B99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32475" y="2794502"/>
              <a:ext cx="2691653" cy="174257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9246F8-BA84-4B9F-965D-B76FFBF43417}"/>
                </a:ext>
              </a:extLst>
            </p:cNvPr>
            <p:cNvSpPr txBox="1"/>
            <p:nvPr/>
          </p:nvSpPr>
          <p:spPr>
            <a:xfrm>
              <a:off x="4283968" y="3779340"/>
              <a:ext cx="994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/>
                <a:t>흐림</a:t>
              </a: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16C3E7D1-0AA1-48D3-A08E-1BBA784E354A}"/>
              </a:ext>
            </a:extLst>
          </p:cNvPr>
          <p:cNvGrpSpPr/>
          <p:nvPr/>
        </p:nvGrpSpPr>
        <p:grpSpPr>
          <a:xfrm>
            <a:off x="592969" y="1281662"/>
            <a:ext cx="2581612" cy="2420316"/>
            <a:chOff x="910408" y="1185762"/>
            <a:chExt cx="2162713" cy="1989729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22A96BAF-B3A1-46EF-BC55-8488456D5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0408" y="1185762"/>
              <a:ext cx="2162713" cy="198972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F6C3B2-822A-492B-B41B-7D1E2A1B7CF6}"/>
                </a:ext>
              </a:extLst>
            </p:cNvPr>
            <p:cNvSpPr txBox="1"/>
            <p:nvPr/>
          </p:nvSpPr>
          <p:spPr>
            <a:xfrm>
              <a:off x="1602211" y="1919016"/>
              <a:ext cx="9501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/>
                <a:t>맑음</a:t>
              </a:r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23FF6F1A-01AC-4CB0-8339-3933DD501A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0499" y="26059"/>
            <a:ext cx="1503501" cy="751002"/>
          </a:xfrm>
          <a:prstGeom prst="rect">
            <a:avLst/>
          </a:prstGeom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BE65E5D3-C7DF-4A5B-BFBC-21F3DD003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58AF-A0FF-41CC-899E-7E139D584E6D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8006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8D78027-65AE-4A9E-8E23-87B0585FB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AAC1F2-BDA4-44D9-999A-B3E1E6900B7C}"/>
              </a:ext>
            </a:extLst>
          </p:cNvPr>
          <p:cNvSpPr txBox="1"/>
          <p:nvPr/>
        </p:nvSpPr>
        <p:spPr>
          <a:xfrm>
            <a:off x="327171" y="143894"/>
            <a:ext cx="1583431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TV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인 지 당</a:t>
            </a:r>
          </a:p>
        </p:txBody>
      </p:sp>
      <p:sp>
        <p:nvSpPr>
          <p:cNvPr id="6" name="모서리가 둥근 직사각형 3">
            <a:extLst>
              <a:ext uri="{FF2B5EF4-FFF2-40B4-BE49-F238E27FC236}">
                <a16:creationId xmlns:a16="http://schemas.microsoft.com/office/drawing/2014/main" id="{6CF67908-8CC9-4BF0-8DB6-CEB721392866}"/>
              </a:ext>
            </a:extLst>
          </p:cNvPr>
          <p:cNvSpPr/>
          <p:nvPr/>
        </p:nvSpPr>
        <p:spPr>
          <a:xfrm>
            <a:off x="1331640" y="1453210"/>
            <a:ext cx="6480720" cy="420732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66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감사합니다</a:t>
            </a:r>
            <a:r>
              <a:rPr lang="en-US" altLang="ko-KR" sz="66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5400" b="1" dirty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다음주에 만나요</a:t>
            </a:r>
            <a:r>
              <a:rPr lang="en-US" altLang="ko-KR" sz="5400" b="1" dirty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5400" b="1" dirty="0">
              <a:solidFill>
                <a:schemeClr val="accent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5DABF37-4B17-418A-949D-83238A085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499" y="26059"/>
            <a:ext cx="1503501" cy="751002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942D48F-B36D-4192-87CC-5459716A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58AF-A0FF-41CC-899E-7E139D584E6D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44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8D78027-65AE-4A9E-8E23-87B0585FB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AAC1F2-BDA4-44D9-999A-B3E1E6900B7C}"/>
              </a:ext>
            </a:extLst>
          </p:cNvPr>
          <p:cNvSpPr txBox="1"/>
          <p:nvPr/>
        </p:nvSpPr>
        <p:spPr>
          <a:xfrm>
            <a:off x="327171" y="143894"/>
            <a:ext cx="1583431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TV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인 지 당</a:t>
            </a:r>
          </a:p>
        </p:txBody>
      </p:sp>
      <p:sp>
        <p:nvSpPr>
          <p:cNvPr id="6" name="모서리가 둥근 직사각형 3">
            <a:extLst>
              <a:ext uri="{FF2B5EF4-FFF2-40B4-BE49-F238E27FC236}">
                <a16:creationId xmlns:a16="http://schemas.microsoft.com/office/drawing/2014/main" id="{6CF67908-8CC9-4BF0-8DB6-CEB721392866}"/>
              </a:ext>
            </a:extLst>
          </p:cNvPr>
          <p:cNvSpPr/>
          <p:nvPr/>
        </p:nvSpPr>
        <p:spPr>
          <a:xfrm>
            <a:off x="1507809" y="2654976"/>
            <a:ext cx="6480720" cy="2558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66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지남력이란</a:t>
            </a:r>
            <a:r>
              <a:rPr lang="en-US" altLang="ko-KR" sz="66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sz="5400" b="1" dirty="0">
              <a:solidFill>
                <a:schemeClr val="accent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5DABF37-4B17-418A-949D-83238A085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499" y="26059"/>
            <a:ext cx="1503501" cy="751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CF0410-760E-4166-AD3D-E41901C0D25A}"/>
              </a:ext>
            </a:extLst>
          </p:cNvPr>
          <p:cNvSpPr txBox="1"/>
          <p:nvPr/>
        </p:nvSpPr>
        <p:spPr>
          <a:xfrm>
            <a:off x="3816991" y="1312886"/>
            <a:ext cx="1862356" cy="769441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도   입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28BE73-E3DB-4817-816F-8AB23C83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58AF-A0FF-41CC-899E-7E139D584E6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079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8D78027-65AE-4A9E-8E23-87B0585FB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5DABF37-4B17-418A-949D-83238A085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499" y="26059"/>
            <a:ext cx="1503501" cy="7510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BC79BFA-383A-4553-BB83-72CFAE006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610" y="894626"/>
            <a:ext cx="7065535" cy="584580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0C1942-F865-4668-8634-915F29394315}"/>
              </a:ext>
            </a:extLst>
          </p:cNvPr>
          <p:cNvSpPr txBox="1"/>
          <p:nvPr/>
        </p:nvSpPr>
        <p:spPr>
          <a:xfrm>
            <a:off x="327171" y="143894"/>
            <a:ext cx="1583431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TV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인 지 당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372E016-6A3C-400B-AA7E-9C5745F6B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58AF-A0FF-41CC-899E-7E139D584E6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796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8D78027-65AE-4A9E-8E23-87B0585FB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AAC1F2-BDA4-44D9-999A-B3E1E6900B7C}"/>
              </a:ext>
            </a:extLst>
          </p:cNvPr>
          <p:cNvSpPr txBox="1"/>
          <p:nvPr/>
        </p:nvSpPr>
        <p:spPr>
          <a:xfrm>
            <a:off x="327171" y="143894"/>
            <a:ext cx="1583431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TV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인 지 당</a:t>
            </a:r>
          </a:p>
        </p:txBody>
      </p:sp>
      <p:sp>
        <p:nvSpPr>
          <p:cNvPr id="6" name="모서리가 둥근 직사각형 3">
            <a:extLst>
              <a:ext uri="{FF2B5EF4-FFF2-40B4-BE49-F238E27FC236}">
                <a16:creationId xmlns:a16="http://schemas.microsoft.com/office/drawing/2014/main" id="{6CF67908-8CC9-4BF0-8DB6-CEB721392866}"/>
              </a:ext>
            </a:extLst>
          </p:cNvPr>
          <p:cNvSpPr/>
          <p:nvPr/>
        </p:nvSpPr>
        <p:spPr>
          <a:xfrm>
            <a:off x="1507809" y="2654976"/>
            <a:ext cx="6480720" cy="2558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54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날씨이야기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5DABF37-4B17-418A-949D-83238A085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499" y="26059"/>
            <a:ext cx="1503501" cy="751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CF0410-760E-4166-AD3D-E41901C0D25A}"/>
              </a:ext>
            </a:extLst>
          </p:cNvPr>
          <p:cNvSpPr txBox="1"/>
          <p:nvPr/>
        </p:nvSpPr>
        <p:spPr>
          <a:xfrm>
            <a:off x="3816991" y="1312886"/>
            <a:ext cx="1862356" cy="769441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전   개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C591C8D-1E7E-4168-8FCD-D49E380CB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58AF-A0FF-41CC-899E-7E139D584E6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8750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8D78027-65AE-4A9E-8E23-87B0585FB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DF98E849-B72B-408B-B12F-ABD7B6BEF1DE}"/>
              </a:ext>
            </a:extLst>
          </p:cNvPr>
          <p:cNvSpPr/>
          <p:nvPr/>
        </p:nvSpPr>
        <p:spPr>
          <a:xfrm>
            <a:off x="234892" y="687897"/>
            <a:ext cx="8632271" cy="59897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33DC074-368A-4001-92E0-3BD44BC37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54" y="1052736"/>
            <a:ext cx="1740545" cy="1762518"/>
          </a:xfrm>
          <a:prstGeom prst="rect">
            <a:avLst/>
          </a:prstGeom>
        </p:spPr>
      </p:pic>
      <p:sp>
        <p:nvSpPr>
          <p:cNvPr id="8" name="모서리가 둥근 직사각형 10">
            <a:extLst>
              <a:ext uri="{FF2B5EF4-FFF2-40B4-BE49-F238E27FC236}">
                <a16:creationId xmlns:a16="http://schemas.microsoft.com/office/drawing/2014/main" id="{0C6CB0C1-ED9B-4B07-95D8-8FDD47789223}"/>
              </a:ext>
            </a:extLst>
          </p:cNvPr>
          <p:cNvSpPr/>
          <p:nvPr/>
        </p:nvSpPr>
        <p:spPr>
          <a:xfrm>
            <a:off x="2411761" y="954118"/>
            <a:ext cx="6279186" cy="5488886"/>
          </a:xfrm>
          <a:prstGeom prst="roundRect">
            <a:avLst/>
          </a:prstGeom>
          <a:solidFill>
            <a:schemeClr val="bg1"/>
          </a:solidFill>
          <a:ln cmpd="tri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A6697E4-E060-4D67-AA9E-ABC2AE97F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073" y="1290848"/>
            <a:ext cx="2640846" cy="198692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C995B05-5EA5-497A-BE36-08F73AD6E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950" y="1589649"/>
            <a:ext cx="2592288" cy="181945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F844582-2575-483E-AD20-5D78DEB828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5246" y="3761556"/>
            <a:ext cx="2810220" cy="23826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AF2CCFC-9D29-4DE5-8C51-9BC4452CC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0358" y="3761556"/>
            <a:ext cx="2799634" cy="2439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EED75C9-5DDB-4ADE-9A54-FD9DD03875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0499" y="0"/>
            <a:ext cx="1503501" cy="7510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2F6FED-5E2A-4611-9A38-6662A1B23FAB}"/>
              </a:ext>
            </a:extLst>
          </p:cNvPr>
          <p:cNvSpPr txBox="1"/>
          <p:nvPr/>
        </p:nvSpPr>
        <p:spPr>
          <a:xfrm>
            <a:off x="327171" y="143894"/>
            <a:ext cx="1583431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TV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인 지 당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F97BCCE-2BB4-4383-9A12-1EABEC0F5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58AF-A0FF-41CC-899E-7E139D584E6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91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8D78027-65AE-4A9E-8E23-87B0585FB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AAC1F2-BDA4-44D9-999A-B3E1E6900B7C}"/>
              </a:ext>
            </a:extLst>
          </p:cNvPr>
          <p:cNvSpPr txBox="1"/>
          <p:nvPr/>
        </p:nvSpPr>
        <p:spPr>
          <a:xfrm>
            <a:off x="327171" y="143894"/>
            <a:ext cx="1583431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TV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인 지 당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F98E849-B72B-408B-B12F-ABD7B6BEF1DE}"/>
              </a:ext>
            </a:extLst>
          </p:cNvPr>
          <p:cNvSpPr/>
          <p:nvPr/>
        </p:nvSpPr>
        <p:spPr>
          <a:xfrm>
            <a:off x="234892" y="687897"/>
            <a:ext cx="8632271" cy="59897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모서리가 둥근 직사각형 10">
            <a:extLst>
              <a:ext uri="{FF2B5EF4-FFF2-40B4-BE49-F238E27FC236}">
                <a16:creationId xmlns:a16="http://schemas.microsoft.com/office/drawing/2014/main" id="{16AC8F45-F8E3-46AD-868D-A6025AE79984}"/>
              </a:ext>
            </a:extLst>
          </p:cNvPr>
          <p:cNvSpPr/>
          <p:nvPr/>
        </p:nvSpPr>
        <p:spPr>
          <a:xfrm>
            <a:off x="2492188" y="892223"/>
            <a:ext cx="6255654" cy="5618408"/>
          </a:xfrm>
          <a:prstGeom prst="roundRect">
            <a:avLst/>
          </a:prstGeom>
          <a:solidFill>
            <a:schemeClr val="bg1"/>
          </a:solidFill>
          <a:ln cmpd="tri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792A4988-4B59-460C-B7CB-294AA68D0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021" y="1186710"/>
            <a:ext cx="2757994" cy="261156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EF069E3-D901-4EB6-A43E-E3D02EEF5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005" y="1186710"/>
            <a:ext cx="2682764" cy="2611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3F33497-8213-47F2-8A08-391A7ED22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021" y="3939227"/>
            <a:ext cx="2757994" cy="2293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33E0840F-9276-4B9D-9A4B-7F4D79EE0F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0742" y="3939227"/>
            <a:ext cx="2682763" cy="2400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B2135E11-9C0D-40CB-B827-0EEE37F947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0499" y="26059"/>
            <a:ext cx="1503501" cy="75100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5AD6BD76-B458-424F-BCE2-FE3D96658E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588" y="892223"/>
            <a:ext cx="2316443" cy="1607569"/>
          </a:xfrm>
          <a:prstGeom prst="rect">
            <a:avLst/>
          </a:prstGeom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FF110D0-9216-41E0-8FFA-99F143334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58AF-A0FF-41CC-899E-7E139D584E6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887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8D78027-65AE-4A9E-8E23-87B0585FB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AAC1F2-BDA4-44D9-999A-B3E1E6900B7C}"/>
              </a:ext>
            </a:extLst>
          </p:cNvPr>
          <p:cNvSpPr txBox="1"/>
          <p:nvPr/>
        </p:nvSpPr>
        <p:spPr>
          <a:xfrm>
            <a:off x="327171" y="143894"/>
            <a:ext cx="1583431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TV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인 지 당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F98E849-B72B-408B-B12F-ABD7B6BEF1DE}"/>
              </a:ext>
            </a:extLst>
          </p:cNvPr>
          <p:cNvSpPr/>
          <p:nvPr/>
        </p:nvSpPr>
        <p:spPr>
          <a:xfrm>
            <a:off x="234892" y="687897"/>
            <a:ext cx="8632271" cy="59897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10">
            <a:extLst>
              <a:ext uri="{FF2B5EF4-FFF2-40B4-BE49-F238E27FC236}">
                <a16:creationId xmlns:a16="http://schemas.microsoft.com/office/drawing/2014/main" id="{16AC8F45-F8E3-46AD-868D-A6025AE79984}"/>
              </a:ext>
            </a:extLst>
          </p:cNvPr>
          <p:cNvSpPr/>
          <p:nvPr/>
        </p:nvSpPr>
        <p:spPr>
          <a:xfrm>
            <a:off x="2508519" y="909001"/>
            <a:ext cx="6255654" cy="5618408"/>
          </a:xfrm>
          <a:prstGeom prst="roundRect">
            <a:avLst/>
          </a:prstGeom>
          <a:solidFill>
            <a:schemeClr val="bg1"/>
          </a:solidFill>
          <a:ln cmpd="tri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D156CFF9-A1E3-4A17-9B93-04237ADDAB15}"/>
              </a:ext>
            </a:extLst>
          </p:cNvPr>
          <p:cNvSpPr>
            <a:spLocks/>
          </p:cNvSpPr>
          <p:nvPr/>
        </p:nvSpPr>
        <p:spPr bwMode="auto">
          <a:xfrm>
            <a:off x="473394" y="1890991"/>
            <a:ext cx="994679" cy="394044"/>
          </a:xfrm>
          <a:custGeom>
            <a:avLst/>
            <a:gdLst>
              <a:gd name="T0" fmla="*/ 241 w 302"/>
              <a:gd name="T1" fmla="*/ 45 h 155"/>
              <a:gd name="T2" fmla="*/ 224 w 302"/>
              <a:gd name="T3" fmla="*/ 13 h 155"/>
              <a:gd name="T4" fmla="*/ 183 w 302"/>
              <a:gd name="T5" fmla="*/ 0 h 155"/>
              <a:gd name="T6" fmla="*/ 126 w 302"/>
              <a:gd name="T7" fmla="*/ 37 h 155"/>
              <a:gd name="T8" fmla="*/ 108 w 302"/>
              <a:gd name="T9" fmla="*/ 34 h 155"/>
              <a:gd name="T10" fmla="*/ 50 w 302"/>
              <a:gd name="T11" fmla="*/ 76 h 155"/>
              <a:gd name="T12" fmla="*/ 50 w 302"/>
              <a:gd name="T13" fmla="*/ 79 h 155"/>
              <a:gd name="T14" fmla="*/ 48 w 302"/>
              <a:gd name="T15" fmla="*/ 78 h 155"/>
              <a:gd name="T16" fmla="*/ 0 w 302"/>
              <a:gd name="T17" fmla="*/ 111 h 155"/>
              <a:gd name="T18" fmla="*/ 48 w 302"/>
              <a:gd name="T19" fmla="*/ 143 h 155"/>
              <a:gd name="T20" fmla="*/ 63 w 302"/>
              <a:gd name="T21" fmla="*/ 141 h 155"/>
              <a:gd name="T22" fmla="*/ 105 w 302"/>
              <a:gd name="T23" fmla="*/ 155 h 155"/>
              <a:gd name="T24" fmla="*/ 145 w 302"/>
              <a:gd name="T25" fmla="*/ 141 h 155"/>
              <a:gd name="T26" fmla="*/ 183 w 302"/>
              <a:gd name="T27" fmla="*/ 155 h 155"/>
              <a:gd name="T28" fmla="*/ 220 w 302"/>
              <a:gd name="T29" fmla="*/ 141 h 155"/>
              <a:gd name="T30" fmla="*/ 239 w 302"/>
              <a:gd name="T31" fmla="*/ 144 h 155"/>
              <a:gd name="T32" fmla="*/ 302 w 302"/>
              <a:gd name="T33" fmla="*/ 94 h 155"/>
              <a:gd name="T34" fmla="*/ 241 w 302"/>
              <a:gd name="T35" fmla="*/ 4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2" h="155">
                <a:moveTo>
                  <a:pt x="241" y="45"/>
                </a:moveTo>
                <a:cubicBezTo>
                  <a:pt x="241" y="33"/>
                  <a:pt x="235" y="21"/>
                  <a:pt x="224" y="13"/>
                </a:cubicBezTo>
                <a:cubicBezTo>
                  <a:pt x="213" y="4"/>
                  <a:pt x="198" y="0"/>
                  <a:pt x="183" y="0"/>
                </a:cubicBezTo>
                <a:cubicBezTo>
                  <a:pt x="154" y="0"/>
                  <a:pt x="132" y="16"/>
                  <a:pt x="126" y="37"/>
                </a:cubicBezTo>
                <a:cubicBezTo>
                  <a:pt x="120" y="36"/>
                  <a:pt x="114" y="34"/>
                  <a:pt x="108" y="34"/>
                </a:cubicBezTo>
                <a:cubicBezTo>
                  <a:pt x="75" y="34"/>
                  <a:pt x="50" y="53"/>
                  <a:pt x="50" y="76"/>
                </a:cubicBezTo>
                <a:cubicBezTo>
                  <a:pt x="50" y="77"/>
                  <a:pt x="50" y="78"/>
                  <a:pt x="50" y="79"/>
                </a:cubicBezTo>
                <a:cubicBezTo>
                  <a:pt x="50" y="79"/>
                  <a:pt x="48" y="78"/>
                  <a:pt x="48" y="78"/>
                </a:cubicBezTo>
                <a:cubicBezTo>
                  <a:pt x="21" y="78"/>
                  <a:pt x="0" y="93"/>
                  <a:pt x="0" y="111"/>
                </a:cubicBezTo>
                <a:cubicBezTo>
                  <a:pt x="0" y="129"/>
                  <a:pt x="21" y="143"/>
                  <a:pt x="48" y="143"/>
                </a:cubicBezTo>
                <a:cubicBezTo>
                  <a:pt x="53" y="143"/>
                  <a:pt x="58" y="142"/>
                  <a:pt x="63" y="141"/>
                </a:cubicBezTo>
                <a:cubicBezTo>
                  <a:pt x="73" y="150"/>
                  <a:pt x="88" y="155"/>
                  <a:pt x="105" y="155"/>
                </a:cubicBezTo>
                <a:cubicBezTo>
                  <a:pt x="120" y="155"/>
                  <a:pt x="135" y="150"/>
                  <a:pt x="145" y="141"/>
                </a:cubicBezTo>
                <a:cubicBezTo>
                  <a:pt x="155" y="150"/>
                  <a:pt x="169" y="155"/>
                  <a:pt x="183" y="155"/>
                </a:cubicBezTo>
                <a:cubicBezTo>
                  <a:pt x="197" y="155"/>
                  <a:pt x="210" y="150"/>
                  <a:pt x="220" y="141"/>
                </a:cubicBezTo>
                <a:cubicBezTo>
                  <a:pt x="226" y="142"/>
                  <a:pt x="233" y="144"/>
                  <a:pt x="239" y="144"/>
                </a:cubicBezTo>
                <a:cubicBezTo>
                  <a:pt x="274" y="144"/>
                  <a:pt x="302" y="122"/>
                  <a:pt x="302" y="94"/>
                </a:cubicBezTo>
                <a:cubicBezTo>
                  <a:pt x="302" y="67"/>
                  <a:pt x="275" y="46"/>
                  <a:pt x="241" y="45"/>
                </a:cubicBezTo>
                <a:close/>
              </a:path>
            </a:pathLst>
          </a:custGeom>
          <a:solidFill>
            <a:srgbClr val="646260"/>
          </a:solidFill>
          <a:ln w="87313" cap="flat">
            <a:solidFill>
              <a:srgbClr val="64626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9657F54-128F-45CF-B983-A743E2F842BB}"/>
              </a:ext>
            </a:extLst>
          </p:cNvPr>
          <p:cNvSpPr>
            <a:spLocks/>
          </p:cNvSpPr>
          <p:nvPr/>
        </p:nvSpPr>
        <p:spPr bwMode="auto">
          <a:xfrm>
            <a:off x="764054" y="1890991"/>
            <a:ext cx="1641475" cy="849313"/>
          </a:xfrm>
          <a:custGeom>
            <a:avLst/>
            <a:gdLst>
              <a:gd name="T0" fmla="*/ 241 w 302"/>
              <a:gd name="T1" fmla="*/ 45 h 155"/>
              <a:gd name="T2" fmla="*/ 224 w 302"/>
              <a:gd name="T3" fmla="*/ 13 h 155"/>
              <a:gd name="T4" fmla="*/ 183 w 302"/>
              <a:gd name="T5" fmla="*/ 0 h 155"/>
              <a:gd name="T6" fmla="*/ 126 w 302"/>
              <a:gd name="T7" fmla="*/ 37 h 155"/>
              <a:gd name="T8" fmla="*/ 108 w 302"/>
              <a:gd name="T9" fmla="*/ 34 h 155"/>
              <a:gd name="T10" fmla="*/ 50 w 302"/>
              <a:gd name="T11" fmla="*/ 76 h 155"/>
              <a:gd name="T12" fmla="*/ 50 w 302"/>
              <a:gd name="T13" fmla="*/ 79 h 155"/>
              <a:gd name="T14" fmla="*/ 48 w 302"/>
              <a:gd name="T15" fmla="*/ 78 h 155"/>
              <a:gd name="T16" fmla="*/ 0 w 302"/>
              <a:gd name="T17" fmla="*/ 111 h 155"/>
              <a:gd name="T18" fmla="*/ 48 w 302"/>
              <a:gd name="T19" fmla="*/ 143 h 155"/>
              <a:gd name="T20" fmla="*/ 63 w 302"/>
              <a:gd name="T21" fmla="*/ 141 h 155"/>
              <a:gd name="T22" fmla="*/ 105 w 302"/>
              <a:gd name="T23" fmla="*/ 155 h 155"/>
              <a:gd name="T24" fmla="*/ 145 w 302"/>
              <a:gd name="T25" fmla="*/ 141 h 155"/>
              <a:gd name="T26" fmla="*/ 183 w 302"/>
              <a:gd name="T27" fmla="*/ 155 h 155"/>
              <a:gd name="T28" fmla="*/ 220 w 302"/>
              <a:gd name="T29" fmla="*/ 141 h 155"/>
              <a:gd name="T30" fmla="*/ 239 w 302"/>
              <a:gd name="T31" fmla="*/ 144 h 155"/>
              <a:gd name="T32" fmla="*/ 302 w 302"/>
              <a:gd name="T33" fmla="*/ 94 h 155"/>
              <a:gd name="T34" fmla="*/ 241 w 302"/>
              <a:gd name="T35" fmla="*/ 4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2" h="155">
                <a:moveTo>
                  <a:pt x="241" y="45"/>
                </a:moveTo>
                <a:cubicBezTo>
                  <a:pt x="241" y="33"/>
                  <a:pt x="235" y="21"/>
                  <a:pt x="224" y="13"/>
                </a:cubicBezTo>
                <a:cubicBezTo>
                  <a:pt x="213" y="4"/>
                  <a:pt x="198" y="0"/>
                  <a:pt x="183" y="0"/>
                </a:cubicBezTo>
                <a:cubicBezTo>
                  <a:pt x="154" y="0"/>
                  <a:pt x="132" y="16"/>
                  <a:pt x="126" y="37"/>
                </a:cubicBezTo>
                <a:cubicBezTo>
                  <a:pt x="120" y="36"/>
                  <a:pt x="114" y="34"/>
                  <a:pt x="108" y="34"/>
                </a:cubicBezTo>
                <a:cubicBezTo>
                  <a:pt x="75" y="34"/>
                  <a:pt x="50" y="53"/>
                  <a:pt x="50" y="76"/>
                </a:cubicBezTo>
                <a:cubicBezTo>
                  <a:pt x="50" y="77"/>
                  <a:pt x="50" y="78"/>
                  <a:pt x="50" y="79"/>
                </a:cubicBezTo>
                <a:cubicBezTo>
                  <a:pt x="50" y="79"/>
                  <a:pt x="48" y="78"/>
                  <a:pt x="48" y="78"/>
                </a:cubicBezTo>
                <a:cubicBezTo>
                  <a:pt x="21" y="78"/>
                  <a:pt x="0" y="93"/>
                  <a:pt x="0" y="111"/>
                </a:cubicBezTo>
                <a:cubicBezTo>
                  <a:pt x="0" y="129"/>
                  <a:pt x="21" y="143"/>
                  <a:pt x="48" y="143"/>
                </a:cubicBezTo>
                <a:cubicBezTo>
                  <a:pt x="53" y="143"/>
                  <a:pt x="58" y="142"/>
                  <a:pt x="63" y="141"/>
                </a:cubicBezTo>
                <a:cubicBezTo>
                  <a:pt x="73" y="150"/>
                  <a:pt x="88" y="155"/>
                  <a:pt x="105" y="155"/>
                </a:cubicBezTo>
                <a:cubicBezTo>
                  <a:pt x="120" y="155"/>
                  <a:pt x="135" y="150"/>
                  <a:pt x="145" y="141"/>
                </a:cubicBezTo>
                <a:cubicBezTo>
                  <a:pt x="155" y="150"/>
                  <a:pt x="169" y="155"/>
                  <a:pt x="183" y="155"/>
                </a:cubicBezTo>
                <a:cubicBezTo>
                  <a:pt x="197" y="155"/>
                  <a:pt x="210" y="150"/>
                  <a:pt x="220" y="141"/>
                </a:cubicBezTo>
                <a:cubicBezTo>
                  <a:pt x="226" y="142"/>
                  <a:pt x="233" y="144"/>
                  <a:pt x="239" y="144"/>
                </a:cubicBezTo>
                <a:cubicBezTo>
                  <a:pt x="274" y="144"/>
                  <a:pt x="302" y="122"/>
                  <a:pt x="302" y="94"/>
                </a:cubicBezTo>
                <a:cubicBezTo>
                  <a:pt x="302" y="67"/>
                  <a:pt x="275" y="46"/>
                  <a:pt x="241" y="45"/>
                </a:cubicBezTo>
                <a:close/>
              </a:path>
            </a:pathLst>
          </a:custGeom>
          <a:solidFill>
            <a:srgbClr val="646260"/>
          </a:solidFill>
          <a:ln w="87313" cap="flat">
            <a:solidFill>
              <a:srgbClr val="8D8C8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1651985A-071B-4848-9853-DFADD2D28BC7}"/>
              </a:ext>
            </a:extLst>
          </p:cNvPr>
          <p:cNvSpPr>
            <a:spLocks/>
          </p:cNvSpPr>
          <p:nvPr/>
        </p:nvSpPr>
        <p:spPr bwMode="auto">
          <a:xfrm>
            <a:off x="1122428" y="1258349"/>
            <a:ext cx="828422" cy="409687"/>
          </a:xfrm>
          <a:custGeom>
            <a:avLst/>
            <a:gdLst>
              <a:gd name="T0" fmla="*/ 241 w 302"/>
              <a:gd name="T1" fmla="*/ 45 h 155"/>
              <a:gd name="T2" fmla="*/ 224 w 302"/>
              <a:gd name="T3" fmla="*/ 13 h 155"/>
              <a:gd name="T4" fmla="*/ 183 w 302"/>
              <a:gd name="T5" fmla="*/ 0 h 155"/>
              <a:gd name="T6" fmla="*/ 126 w 302"/>
              <a:gd name="T7" fmla="*/ 37 h 155"/>
              <a:gd name="T8" fmla="*/ 108 w 302"/>
              <a:gd name="T9" fmla="*/ 34 h 155"/>
              <a:gd name="T10" fmla="*/ 50 w 302"/>
              <a:gd name="T11" fmla="*/ 76 h 155"/>
              <a:gd name="T12" fmla="*/ 50 w 302"/>
              <a:gd name="T13" fmla="*/ 79 h 155"/>
              <a:gd name="T14" fmla="*/ 48 w 302"/>
              <a:gd name="T15" fmla="*/ 78 h 155"/>
              <a:gd name="T16" fmla="*/ 0 w 302"/>
              <a:gd name="T17" fmla="*/ 111 h 155"/>
              <a:gd name="T18" fmla="*/ 48 w 302"/>
              <a:gd name="T19" fmla="*/ 143 h 155"/>
              <a:gd name="T20" fmla="*/ 63 w 302"/>
              <a:gd name="T21" fmla="*/ 141 h 155"/>
              <a:gd name="T22" fmla="*/ 105 w 302"/>
              <a:gd name="T23" fmla="*/ 155 h 155"/>
              <a:gd name="T24" fmla="*/ 145 w 302"/>
              <a:gd name="T25" fmla="*/ 141 h 155"/>
              <a:gd name="T26" fmla="*/ 183 w 302"/>
              <a:gd name="T27" fmla="*/ 155 h 155"/>
              <a:gd name="T28" fmla="*/ 220 w 302"/>
              <a:gd name="T29" fmla="*/ 141 h 155"/>
              <a:gd name="T30" fmla="*/ 239 w 302"/>
              <a:gd name="T31" fmla="*/ 144 h 155"/>
              <a:gd name="T32" fmla="*/ 302 w 302"/>
              <a:gd name="T33" fmla="*/ 94 h 155"/>
              <a:gd name="T34" fmla="*/ 241 w 302"/>
              <a:gd name="T35" fmla="*/ 4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2" h="155">
                <a:moveTo>
                  <a:pt x="241" y="45"/>
                </a:moveTo>
                <a:cubicBezTo>
                  <a:pt x="241" y="33"/>
                  <a:pt x="235" y="21"/>
                  <a:pt x="224" y="13"/>
                </a:cubicBezTo>
                <a:cubicBezTo>
                  <a:pt x="213" y="4"/>
                  <a:pt x="198" y="0"/>
                  <a:pt x="183" y="0"/>
                </a:cubicBezTo>
                <a:cubicBezTo>
                  <a:pt x="154" y="0"/>
                  <a:pt x="132" y="16"/>
                  <a:pt x="126" y="37"/>
                </a:cubicBezTo>
                <a:cubicBezTo>
                  <a:pt x="120" y="36"/>
                  <a:pt x="114" y="34"/>
                  <a:pt x="108" y="34"/>
                </a:cubicBezTo>
                <a:cubicBezTo>
                  <a:pt x="75" y="34"/>
                  <a:pt x="50" y="53"/>
                  <a:pt x="50" y="76"/>
                </a:cubicBezTo>
                <a:cubicBezTo>
                  <a:pt x="50" y="77"/>
                  <a:pt x="50" y="78"/>
                  <a:pt x="50" y="79"/>
                </a:cubicBezTo>
                <a:cubicBezTo>
                  <a:pt x="50" y="79"/>
                  <a:pt x="48" y="78"/>
                  <a:pt x="48" y="78"/>
                </a:cubicBezTo>
                <a:cubicBezTo>
                  <a:pt x="21" y="78"/>
                  <a:pt x="0" y="93"/>
                  <a:pt x="0" y="111"/>
                </a:cubicBezTo>
                <a:cubicBezTo>
                  <a:pt x="0" y="129"/>
                  <a:pt x="21" y="143"/>
                  <a:pt x="48" y="143"/>
                </a:cubicBezTo>
                <a:cubicBezTo>
                  <a:pt x="53" y="143"/>
                  <a:pt x="58" y="142"/>
                  <a:pt x="63" y="141"/>
                </a:cubicBezTo>
                <a:cubicBezTo>
                  <a:pt x="73" y="150"/>
                  <a:pt x="88" y="155"/>
                  <a:pt x="105" y="155"/>
                </a:cubicBezTo>
                <a:cubicBezTo>
                  <a:pt x="120" y="155"/>
                  <a:pt x="135" y="150"/>
                  <a:pt x="145" y="141"/>
                </a:cubicBezTo>
                <a:cubicBezTo>
                  <a:pt x="155" y="150"/>
                  <a:pt x="169" y="155"/>
                  <a:pt x="183" y="155"/>
                </a:cubicBezTo>
                <a:cubicBezTo>
                  <a:pt x="197" y="155"/>
                  <a:pt x="210" y="150"/>
                  <a:pt x="220" y="141"/>
                </a:cubicBezTo>
                <a:cubicBezTo>
                  <a:pt x="226" y="142"/>
                  <a:pt x="233" y="144"/>
                  <a:pt x="239" y="144"/>
                </a:cubicBezTo>
                <a:cubicBezTo>
                  <a:pt x="274" y="144"/>
                  <a:pt x="302" y="122"/>
                  <a:pt x="302" y="94"/>
                </a:cubicBezTo>
                <a:cubicBezTo>
                  <a:pt x="302" y="67"/>
                  <a:pt x="275" y="46"/>
                  <a:pt x="241" y="45"/>
                </a:cubicBezTo>
                <a:close/>
              </a:path>
            </a:pathLst>
          </a:custGeom>
          <a:solidFill>
            <a:srgbClr val="8D8C88"/>
          </a:solidFill>
          <a:ln w="87313" cap="flat">
            <a:solidFill>
              <a:srgbClr val="8D8C8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83A4FF9-3B19-49EB-8D54-918FBA663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212" y="1258349"/>
            <a:ext cx="2681483" cy="2499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727A4FA-A597-4BCD-8862-C21602B10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346" y="1258349"/>
            <a:ext cx="2925748" cy="2499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06CBF48B-CBB5-4F5F-8DCC-73815B6CA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3212" y="3902162"/>
            <a:ext cx="2681483" cy="2267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EAEAED2D-02D8-4D92-8AAC-1B444C9CA5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3987" y="3902162"/>
            <a:ext cx="2888107" cy="2267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660623B-CF8B-45A8-AB39-C0B991543A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0499" y="26059"/>
            <a:ext cx="1503501" cy="751002"/>
          </a:xfrm>
          <a:prstGeom prst="rect">
            <a:avLst/>
          </a:prstGeom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FA693A7-3B88-48D2-9DDD-833999EB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58AF-A0FF-41CC-899E-7E139D584E6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503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8D78027-65AE-4A9E-8E23-87B0585FB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AAC1F2-BDA4-44D9-999A-B3E1E6900B7C}"/>
              </a:ext>
            </a:extLst>
          </p:cNvPr>
          <p:cNvSpPr txBox="1"/>
          <p:nvPr/>
        </p:nvSpPr>
        <p:spPr>
          <a:xfrm>
            <a:off x="327171" y="143894"/>
            <a:ext cx="1583431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TV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인 지 당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F98E849-B72B-408B-B12F-ABD7B6BEF1DE}"/>
              </a:ext>
            </a:extLst>
          </p:cNvPr>
          <p:cNvSpPr/>
          <p:nvPr/>
        </p:nvSpPr>
        <p:spPr>
          <a:xfrm>
            <a:off x="234892" y="687897"/>
            <a:ext cx="8632271" cy="59897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10">
            <a:extLst>
              <a:ext uri="{FF2B5EF4-FFF2-40B4-BE49-F238E27FC236}">
                <a16:creationId xmlns:a16="http://schemas.microsoft.com/office/drawing/2014/main" id="{B7F1F78B-7402-4642-97D6-D47BCDBF5B47}"/>
              </a:ext>
            </a:extLst>
          </p:cNvPr>
          <p:cNvSpPr/>
          <p:nvPr/>
        </p:nvSpPr>
        <p:spPr>
          <a:xfrm>
            <a:off x="2492746" y="942535"/>
            <a:ext cx="6229224" cy="5510801"/>
          </a:xfrm>
          <a:prstGeom prst="roundRect">
            <a:avLst/>
          </a:prstGeom>
          <a:solidFill>
            <a:schemeClr val="bg1"/>
          </a:solidFill>
          <a:ln cmpd="tri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0DB3D6E-C724-4776-94C9-2E428A6A4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33" y="1231901"/>
            <a:ext cx="1728192" cy="164393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AFBC0E5-7641-4D9F-80D6-F7661A4F7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499" y="26059"/>
            <a:ext cx="1503501" cy="75100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3B931DF-C7F6-4242-B22C-B172D7E3C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4475" y="1190651"/>
            <a:ext cx="2463035" cy="245628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1732F85B-6153-4C03-88A5-8ADF6DF3CF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229" y="1231901"/>
            <a:ext cx="2665277" cy="2370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5E8159C-AB63-490C-9240-4E78225434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6485" y="3854837"/>
            <a:ext cx="2635744" cy="2275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428D698A-8A28-4FC5-94E2-BCCB740F3DDE}"/>
              </a:ext>
            </a:extLst>
          </p:cNvPr>
          <p:cNvGrpSpPr/>
          <p:nvPr/>
        </p:nvGrpSpPr>
        <p:grpSpPr>
          <a:xfrm>
            <a:off x="5642402" y="3854837"/>
            <a:ext cx="2585104" cy="2275049"/>
            <a:chOff x="5642402" y="3854837"/>
            <a:chExt cx="2585104" cy="2275049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CE894A9F-8107-4705-89FE-A0E6EA54BB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6725"/>
            <a:stretch/>
          </p:blipFill>
          <p:spPr>
            <a:xfrm>
              <a:off x="5642402" y="3854837"/>
              <a:ext cx="1824115" cy="22750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9EC14F67-D57A-420F-98D8-A4E31543C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79973" y="3854837"/>
              <a:ext cx="1147533" cy="22750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3540704-77BE-438D-A12F-9FE87D40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58AF-A0FF-41CC-899E-7E139D584E6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673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8D78027-65AE-4A9E-8E23-87B0585FB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AAC1F2-BDA4-44D9-999A-B3E1E6900B7C}"/>
              </a:ext>
            </a:extLst>
          </p:cNvPr>
          <p:cNvSpPr txBox="1"/>
          <p:nvPr/>
        </p:nvSpPr>
        <p:spPr>
          <a:xfrm>
            <a:off x="327171" y="143894"/>
            <a:ext cx="1583431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TV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인 지 당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F98E849-B72B-408B-B12F-ABD7B6BEF1DE}"/>
              </a:ext>
            </a:extLst>
          </p:cNvPr>
          <p:cNvSpPr/>
          <p:nvPr/>
        </p:nvSpPr>
        <p:spPr>
          <a:xfrm>
            <a:off x="234892" y="687897"/>
            <a:ext cx="8632271" cy="59897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10">
            <a:extLst>
              <a:ext uri="{FF2B5EF4-FFF2-40B4-BE49-F238E27FC236}">
                <a16:creationId xmlns:a16="http://schemas.microsoft.com/office/drawing/2014/main" id="{16AC8F45-F8E3-46AD-868D-A6025AE79984}"/>
              </a:ext>
            </a:extLst>
          </p:cNvPr>
          <p:cNvSpPr/>
          <p:nvPr/>
        </p:nvSpPr>
        <p:spPr>
          <a:xfrm>
            <a:off x="2508519" y="909001"/>
            <a:ext cx="6255654" cy="5618408"/>
          </a:xfrm>
          <a:prstGeom prst="roundRect">
            <a:avLst/>
          </a:prstGeom>
          <a:solidFill>
            <a:schemeClr val="bg1"/>
          </a:solidFill>
          <a:ln cmpd="tri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6E14883-79DD-4C81-82AD-55D63BA8C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66" y="1392169"/>
            <a:ext cx="1732708" cy="154147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57B005D-BBE0-435E-822E-4591FFA09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568" y="4041782"/>
            <a:ext cx="2681483" cy="212832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AD0A6F9-4250-4E18-8541-E3DD4737F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499" y="26059"/>
            <a:ext cx="1503501" cy="75100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7CD42D9-D149-4BD7-908C-D643A57EA1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7603" b="52321"/>
          <a:stretch/>
        </p:blipFill>
        <p:spPr>
          <a:xfrm>
            <a:off x="5653084" y="3805649"/>
            <a:ext cx="2872484" cy="2600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20EBC3A-C9BA-44A1-A9A2-AAD3BDD168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0" t="50000" r="52253"/>
          <a:stretch/>
        </p:blipFill>
        <p:spPr>
          <a:xfrm>
            <a:off x="2743789" y="1032997"/>
            <a:ext cx="2758524" cy="289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3150DD3-8948-4B7B-BD42-7E7B3D3F072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132" t="57046" r="3099" b="2629"/>
          <a:stretch/>
        </p:blipFill>
        <p:spPr>
          <a:xfrm>
            <a:off x="5636346" y="1146699"/>
            <a:ext cx="2950205" cy="2765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56D16AD-4046-46C7-BFEE-AEB7107CF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58AF-A0FF-41CC-899E-7E139D584E6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622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</TotalTime>
  <Words>215</Words>
  <Application>Microsoft Office PowerPoint</Application>
  <PresentationFormat>화면 슬라이드 쇼(4:3)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3" baseType="lpstr">
      <vt:lpstr>HY견고딕</vt:lpstr>
      <vt:lpstr>HY헤드라인M</vt:lpstr>
      <vt:lpstr>맑은 고딕</vt:lpstr>
      <vt:lpstr>배달의민족 주아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개인</dc:creator>
  <cp:lastModifiedBy>개인</cp:lastModifiedBy>
  <cp:revision>9</cp:revision>
  <cp:lastPrinted>2023-05-24T08:55:58Z</cp:lastPrinted>
  <dcterms:created xsi:type="dcterms:W3CDTF">2023-05-24T07:25:47Z</dcterms:created>
  <dcterms:modified xsi:type="dcterms:W3CDTF">2023-06-22T07:42:23Z</dcterms:modified>
</cp:coreProperties>
</file>